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3" r:id="rId2"/>
  </p:sldMasterIdLst>
  <p:notesMasterIdLst>
    <p:notesMasterId r:id="rId35"/>
  </p:notesMasterIdLst>
  <p:sldIdLst>
    <p:sldId id="257" r:id="rId3"/>
    <p:sldId id="295" r:id="rId4"/>
    <p:sldId id="296" r:id="rId5"/>
    <p:sldId id="258" r:id="rId6"/>
    <p:sldId id="297" r:id="rId7"/>
    <p:sldId id="279" r:id="rId8"/>
    <p:sldId id="262" r:id="rId9"/>
    <p:sldId id="298" r:id="rId10"/>
    <p:sldId id="306" r:id="rId11"/>
    <p:sldId id="326" r:id="rId12"/>
    <p:sldId id="327" r:id="rId13"/>
    <p:sldId id="328" r:id="rId14"/>
    <p:sldId id="330" r:id="rId15"/>
    <p:sldId id="329" r:id="rId16"/>
    <p:sldId id="267" r:id="rId17"/>
    <p:sldId id="332" r:id="rId18"/>
    <p:sldId id="338" r:id="rId19"/>
    <p:sldId id="337" r:id="rId20"/>
    <p:sldId id="333" r:id="rId21"/>
    <p:sldId id="300" r:id="rId22"/>
    <p:sldId id="334" r:id="rId23"/>
    <p:sldId id="299" r:id="rId24"/>
    <p:sldId id="342" r:id="rId25"/>
    <p:sldId id="343" r:id="rId26"/>
    <p:sldId id="344" r:id="rId27"/>
    <p:sldId id="339" r:id="rId28"/>
    <p:sldId id="340" r:id="rId29"/>
    <p:sldId id="341" r:id="rId30"/>
    <p:sldId id="335" r:id="rId31"/>
    <p:sldId id="291" r:id="rId32"/>
    <p:sldId id="288" r:id="rId33"/>
    <p:sldId id="33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1E42"/>
    <a:srgbClr val="004C9D"/>
    <a:srgbClr val="FFF7E9"/>
    <a:srgbClr val="A899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1E64A1-C051-4AB5-86A6-AE663A66DEEC}" v="37" dt="2023-03-21T04:21:13.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76" autoAdjust="0"/>
    <p:restoredTop sz="91466" autoAdjust="0"/>
  </p:normalViewPr>
  <p:slideViewPr>
    <p:cSldViewPr snapToGrid="0" snapToObjects="1">
      <p:cViewPr varScale="1">
        <p:scale>
          <a:sx n="66" d="100"/>
          <a:sy n="66" d="100"/>
        </p:scale>
        <p:origin x="3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3E5147-A163-41D8-8473-1FCF1297D1B3}" type="datetimeFigureOut">
              <a:rPr lang="en-US" smtClean="0"/>
              <a:t>3/30/2023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F2CED-2D2B-422C-963E-FB1D0E51F625}" type="slidenum">
              <a:rPr lang="en-US" smtClean="0"/>
              <a:t>‹#›</a:t>
            </a:fld>
            <a:endParaRPr lang="en-US"/>
          </a:p>
        </p:txBody>
      </p:sp>
    </p:spTree>
    <p:extLst>
      <p:ext uri="{BB962C8B-B14F-4D97-AF65-F5344CB8AC3E}">
        <p14:creationId xmlns:p14="http://schemas.microsoft.com/office/powerpoint/2010/main" val="2623248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F2CED-2D2B-422C-963E-FB1D0E51F625}" type="slidenum">
              <a:rPr lang="en-US" smtClean="0"/>
              <a:t>2</a:t>
            </a:fld>
            <a:endParaRPr lang="en-US"/>
          </a:p>
        </p:txBody>
      </p:sp>
    </p:spTree>
    <p:extLst>
      <p:ext uri="{BB962C8B-B14F-4D97-AF65-F5344CB8AC3E}">
        <p14:creationId xmlns:p14="http://schemas.microsoft.com/office/powerpoint/2010/main" val="1282620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r>
              <a:rPr lang="en-US" sz="1800" b="0" i="0" dirty="0">
                <a:solidFill>
                  <a:srgbClr val="1C1C1C"/>
                </a:solidFill>
                <a:effectLst/>
                <a:latin typeface="Open Sans" panose="020B0606030504020204" pitchFamily="34" charset="0"/>
              </a:rPr>
            </a:br>
            <a:endParaRPr lang="en-US" sz="1800" b="0" i="0" dirty="0">
              <a:solidFill>
                <a:srgbClr val="000000"/>
              </a:solidFill>
              <a:effectLst/>
              <a:latin typeface="Calibri" panose="020F0502020204030204" pitchFamily="34" charset="0"/>
            </a:endParaRPr>
          </a:p>
          <a:p>
            <a:br>
              <a:rPr lang="en-US" dirty="0"/>
            </a:br>
            <a:endParaRPr lang="en-US" dirty="0"/>
          </a:p>
        </p:txBody>
      </p:sp>
      <p:sp>
        <p:nvSpPr>
          <p:cNvPr id="4" name="Slide Number Placeholder 3"/>
          <p:cNvSpPr>
            <a:spLocks noGrp="1"/>
          </p:cNvSpPr>
          <p:nvPr>
            <p:ph type="sldNum" sz="quarter" idx="5"/>
          </p:nvPr>
        </p:nvSpPr>
        <p:spPr/>
        <p:txBody>
          <a:bodyPr/>
          <a:lstStyle/>
          <a:p>
            <a:fld id="{2C8F2CED-2D2B-422C-963E-FB1D0E51F625}" type="slidenum">
              <a:rPr lang="en-US" smtClean="0"/>
              <a:t>13</a:t>
            </a:fld>
            <a:endParaRPr lang="en-US"/>
          </a:p>
        </p:txBody>
      </p:sp>
    </p:spTree>
    <p:extLst>
      <p:ext uri="{BB962C8B-B14F-4D97-AF65-F5344CB8AC3E}">
        <p14:creationId xmlns:p14="http://schemas.microsoft.com/office/powerpoint/2010/main" val="1742304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endParaRPr lang="en-US" dirty="0"/>
          </a:p>
        </p:txBody>
      </p:sp>
      <p:sp>
        <p:nvSpPr>
          <p:cNvPr id="4" name="Slide Number Placeholder 3"/>
          <p:cNvSpPr>
            <a:spLocks noGrp="1"/>
          </p:cNvSpPr>
          <p:nvPr>
            <p:ph type="sldNum" sz="quarter" idx="5"/>
          </p:nvPr>
        </p:nvSpPr>
        <p:spPr/>
        <p:txBody>
          <a:bodyPr/>
          <a:lstStyle/>
          <a:p>
            <a:fld id="{2C8F2CED-2D2B-422C-963E-FB1D0E51F625}" type="slidenum">
              <a:rPr lang="en-US" smtClean="0"/>
              <a:t>15</a:t>
            </a:fld>
            <a:endParaRPr lang="en-US"/>
          </a:p>
        </p:txBody>
      </p:sp>
    </p:spTree>
    <p:extLst>
      <p:ext uri="{BB962C8B-B14F-4D97-AF65-F5344CB8AC3E}">
        <p14:creationId xmlns:p14="http://schemas.microsoft.com/office/powerpoint/2010/main" val="1742304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F2CED-2D2B-422C-963E-FB1D0E51F625}" type="slidenum">
              <a:rPr lang="en-US" smtClean="0"/>
              <a:t>18</a:t>
            </a:fld>
            <a:endParaRPr lang="en-US"/>
          </a:p>
        </p:txBody>
      </p:sp>
    </p:spTree>
    <p:extLst>
      <p:ext uri="{BB962C8B-B14F-4D97-AF65-F5344CB8AC3E}">
        <p14:creationId xmlns:p14="http://schemas.microsoft.com/office/powerpoint/2010/main" val="3899877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F2CED-2D2B-422C-963E-FB1D0E51F625}" type="slidenum">
              <a:rPr lang="en-US" smtClean="0"/>
              <a:t>20</a:t>
            </a:fld>
            <a:endParaRPr lang="en-US"/>
          </a:p>
        </p:txBody>
      </p:sp>
    </p:spTree>
    <p:extLst>
      <p:ext uri="{BB962C8B-B14F-4D97-AF65-F5344CB8AC3E}">
        <p14:creationId xmlns:p14="http://schemas.microsoft.com/office/powerpoint/2010/main" val="3325433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C8F2CED-2D2B-422C-963E-FB1D0E51F625}" type="slidenum">
              <a:rPr lang="en-US" smtClean="0"/>
              <a:t>26</a:t>
            </a:fld>
            <a:endParaRPr lang="en-US"/>
          </a:p>
        </p:txBody>
      </p:sp>
    </p:spTree>
    <p:extLst>
      <p:ext uri="{BB962C8B-B14F-4D97-AF65-F5344CB8AC3E}">
        <p14:creationId xmlns:p14="http://schemas.microsoft.com/office/powerpoint/2010/main" val="24927725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15.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sv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emf"/><Relationship Id="rId4" Type="http://schemas.openxmlformats.org/officeDocument/2006/relationships/image" Target="../media/image12.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3.emf"/><Relationship Id="rId4" Type="http://schemas.openxmlformats.org/officeDocument/2006/relationships/image" Target="../media/image12.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517419E-0875-D942-9CAF-0F35D20A2CAD}"/>
              </a:ext>
            </a:extLst>
          </p:cNvPr>
          <p:cNvPicPr>
            <a:picLocks noChangeAspect="1"/>
          </p:cNvPicPr>
          <p:nvPr userDrawn="1"/>
        </p:nvPicPr>
        <p:blipFill>
          <a:blip r:embed="rId2"/>
          <a:stretch>
            <a:fillRect/>
          </a:stretch>
        </p:blipFill>
        <p:spPr>
          <a:xfrm>
            <a:off x="-34726" y="-34725"/>
            <a:ext cx="12368279" cy="6956385"/>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p:nvPr>
        </p:nvSpPr>
        <p:spPr>
          <a:xfrm>
            <a:off x="631077" y="1122363"/>
            <a:ext cx="10929846" cy="2387600"/>
          </a:xfrm>
        </p:spPr>
        <p:txBody>
          <a:bodyPr lIns="0" tIns="0" rIns="0" bIns="0" anchor="b">
            <a:noAutofit/>
          </a:bodyPr>
          <a:lstStyle>
            <a:lvl1pPr algn="l">
              <a:defRPr sz="8000" cap="all" spc="100" baseline="0">
                <a:solidFill>
                  <a:srgbClr val="A89968"/>
                </a:solidFill>
                <a:latin typeface="Impact" panose="020B080603090205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p:nvPr>
        </p:nvSpPr>
        <p:spPr>
          <a:xfrm>
            <a:off x="631077" y="3602038"/>
            <a:ext cx="10929846" cy="1655762"/>
          </a:xfrm>
          <a:prstGeom prst="rect">
            <a:avLst/>
          </a:prstGeom>
        </p:spPr>
        <p:txBody>
          <a:bodyPr lIns="0" tIns="0" rIns="0" bIns="0">
            <a:noAutofit/>
          </a:bodyPr>
          <a:lstStyle>
            <a:lvl1pPr marL="0" indent="0" algn="l">
              <a:buNone/>
              <a:defRPr sz="360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4" name="Text Placeholder 25">
            <a:extLst>
              <a:ext uri="{FF2B5EF4-FFF2-40B4-BE49-F238E27FC236}">
                <a16:creationId xmlns:a16="http://schemas.microsoft.com/office/drawing/2014/main" id="{ED747343-01E4-E34B-9032-EE978060EEFD}"/>
              </a:ext>
            </a:extLst>
          </p:cNvPr>
          <p:cNvSpPr>
            <a:spLocks noGrp="1"/>
          </p:cNvSpPr>
          <p:nvPr>
            <p:ph type="body" sz="quarter" idx="15" hasCustomPrompt="1"/>
          </p:nvPr>
        </p:nvSpPr>
        <p:spPr>
          <a:xfrm>
            <a:off x="8028155" y="5951623"/>
            <a:ext cx="2195513" cy="558800"/>
          </a:xfrm>
        </p:spPr>
        <p:txBody>
          <a:bodyPr lIns="0" tIns="0" rIns="0" bIns="0">
            <a:noAutofit/>
          </a:bodyPr>
          <a:lstStyle>
            <a:lvl1pPr marL="0" indent="0">
              <a:lnSpc>
                <a:spcPts val="1200"/>
              </a:lnSpc>
              <a:spcBef>
                <a:spcPts val="0"/>
              </a:spcBef>
              <a:buNone/>
              <a:defRPr sz="1050">
                <a:solidFill>
                  <a:schemeClr val="bg1"/>
                </a:solidFill>
                <a:latin typeface="Arial" panose="020B0604020202020204" pitchFamily="34" charset="0"/>
                <a:cs typeface="Arial" panose="020B0604020202020204" pitchFamily="34" charset="0"/>
              </a:defRPr>
            </a:lvl1pPr>
          </a:lstStyle>
          <a:p>
            <a:pPr lvl="0"/>
            <a:r>
              <a:rPr lang="en-US" dirty="0"/>
              <a:t>Presenter name</a:t>
            </a:r>
            <a:br>
              <a:rPr lang="en-US" dirty="0"/>
            </a:br>
            <a:r>
              <a:rPr lang="en-US" dirty="0"/>
              <a:t>Title, Department</a:t>
            </a:r>
          </a:p>
        </p:txBody>
      </p:sp>
      <p:sp>
        <p:nvSpPr>
          <p:cNvPr id="15" name="TextBox 14">
            <a:extLst>
              <a:ext uri="{FF2B5EF4-FFF2-40B4-BE49-F238E27FC236}">
                <a16:creationId xmlns:a16="http://schemas.microsoft.com/office/drawing/2014/main" id="{857B03F9-EA65-F74A-9B3D-80E8F4DDE1BB}"/>
              </a:ext>
            </a:extLst>
          </p:cNvPr>
          <p:cNvSpPr txBox="1"/>
          <p:nvPr userDrawn="1"/>
        </p:nvSpPr>
        <p:spPr>
          <a:xfrm>
            <a:off x="8886414" y="5951624"/>
            <a:ext cx="2674509" cy="161583"/>
          </a:xfrm>
          <a:prstGeom prst="rect">
            <a:avLst/>
          </a:prstGeom>
          <a:noFill/>
        </p:spPr>
        <p:txBody>
          <a:bodyPr wrap="square" lIns="0" tIns="0" rIns="0" bIns="0" rtlCol="0">
            <a:noAutofit/>
          </a:bodyPr>
          <a:lstStyle/>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March 30, 2023</a:t>
            </a:fld>
            <a:endParaRPr lang="en-US" sz="1050" dirty="0">
              <a:solidFill>
                <a:schemeClr val="bg1"/>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BF4FDE54-BD9B-ED49-8E75-967ECE2D9085}"/>
              </a:ext>
            </a:extLst>
          </p:cNvPr>
          <p:cNvCxnSpPr>
            <a:cxnSpLocks/>
          </p:cNvCxnSpPr>
          <p:nvPr userDrawn="1"/>
        </p:nvCxnSpPr>
        <p:spPr>
          <a:xfrm>
            <a:off x="1266092" y="5721180"/>
            <a:ext cx="1029483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3" name="Graphic 20">
            <a:extLst>
              <a:ext uri="{FF2B5EF4-FFF2-40B4-BE49-F238E27FC236}">
                <a16:creationId xmlns:a16="http://schemas.microsoft.com/office/drawing/2014/main" id="{E51175FA-E251-D04D-801C-D91461935C7C}"/>
              </a:ext>
            </a:extLst>
          </p:cNvPr>
          <p:cNvPicPr>
            <a:picLocks noChangeAspect="1"/>
          </p:cNvPicPr>
          <p:nvPr userDrawn="1"/>
        </p:nvPicPr>
        <p:blipFill>
          <a:blip r:embed="rId3"/>
          <a:srcRect/>
          <a:stretch/>
        </p:blipFill>
        <p:spPr>
          <a:xfrm>
            <a:off x="628384" y="5716397"/>
            <a:ext cx="3056600" cy="717091"/>
          </a:xfrm>
          <a:prstGeom prst="rect">
            <a:avLst/>
          </a:prstGeom>
        </p:spPr>
      </p:pic>
    </p:spTree>
    <p:extLst>
      <p:ext uri="{BB962C8B-B14F-4D97-AF65-F5344CB8AC3E}">
        <p14:creationId xmlns:p14="http://schemas.microsoft.com/office/powerpoint/2010/main" val="274462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49029-C541-884E-842B-F797D9463352}"/>
              </a:ext>
            </a:extLst>
          </p:cNvPr>
          <p:cNvSpPr>
            <a:spLocks noGrp="1"/>
          </p:cNvSpPr>
          <p:nvPr>
            <p:ph type="title"/>
          </p:nvPr>
        </p:nvSpPr>
        <p:spPr/>
        <p:txBody>
          <a:bodyPr/>
          <a:lstStyle/>
          <a:p>
            <a:r>
              <a:rPr lang="en-US" dirty="0"/>
              <a:t>Click to edit Master title style</a:t>
            </a:r>
          </a:p>
        </p:txBody>
      </p:sp>
      <p:sp>
        <p:nvSpPr>
          <p:cNvPr id="6" name="Text Placeholder 4">
            <a:extLst>
              <a:ext uri="{FF2B5EF4-FFF2-40B4-BE49-F238E27FC236}">
                <a16:creationId xmlns:a16="http://schemas.microsoft.com/office/drawing/2014/main" id="{16A53BAD-809A-6B44-986F-52E42C13488B}"/>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1144573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FC9ADC1-FE9B-8242-900C-D43D998F9E07}"/>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229885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B5A53E-9330-9B44-A958-B134EC60CDB1}"/>
              </a:ext>
            </a:extLst>
          </p:cNvPr>
          <p:cNvSpPr/>
          <p:nvPr userDrawn="1"/>
        </p:nvSpPr>
        <p:spPr>
          <a:xfrm>
            <a:off x="0" y="0"/>
            <a:ext cx="4949687"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4759CE-0826-DE4A-806C-08B67B25227D}"/>
              </a:ext>
            </a:extLst>
          </p:cNvPr>
          <p:cNvSpPr>
            <a:spLocks noGrp="1"/>
          </p:cNvSpPr>
          <p:nvPr>
            <p:ph idx="1"/>
          </p:nvPr>
        </p:nvSpPr>
        <p:spPr>
          <a:xfrm>
            <a:off x="5327374" y="681034"/>
            <a:ext cx="6233550" cy="53165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AA64A345-F4C3-364D-986C-F0562AE857BE}"/>
              </a:ext>
            </a:extLst>
          </p:cNvPr>
          <p:cNvSpPr>
            <a:spLocks noGrp="1"/>
          </p:cNvSpPr>
          <p:nvPr>
            <p:ph type="title"/>
          </p:nvPr>
        </p:nvSpPr>
        <p:spPr>
          <a:xfrm>
            <a:off x="631077" y="681034"/>
            <a:ext cx="3932237" cy="1376366"/>
          </a:xfrm>
        </p:spPr>
        <p:txBody>
          <a:bodyPr anchor="b"/>
          <a:lstStyle>
            <a:lvl1pPr>
              <a:defRPr sz="3200"/>
            </a:lvl1pPr>
          </a:lstStyle>
          <a:p>
            <a:r>
              <a:rPr lang="en-US" dirty="0"/>
              <a:t>Click to edit Master title style</a:t>
            </a:r>
          </a:p>
        </p:txBody>
      </p:sp>
      <p:sp>
        <p:nvSpPr>
          <p:cNvPr id="10" name="Text Placeholder 3">
            <a:extLst>
              <a:ext uri="{FF2B5EF4-FFF2-40B4-BE49-F238E27FC236}">
                <a16:creationId xmlns:a16="http://schemas.microsoft.com/office/drawing/2014/main" id="{E1734E7C-0B31-DE42-BF15-966B53B14980}"/>
              </a:ext>
            </a:extLst>
          </p:cNvPr>
          <p:cNvSpPr>
            <a:spLocks noGrp="1"/>
          </p:cNvSpPr>
          <p:nvPr>
            <p:ph type="body" sz="half" idx="2"/>
          </p:nvPr>
        </p:nvSpPr>
        <p:spPr>
          <a:xfrm>
            <a:off x="631077" y="2236783"/>
            <a:ext cx="3932237" cy="376079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3" name="Straight Connector 12">
            <a:extLst>
              <a:ext uri="{FF2B5EF4-FFF2-40B4-BE49-F238E27FC236}">
                <a16:creationId xmlns:a16="http://schemas.microsoft.com/office/drawing/2014/main" id="{68945EAF-EA73-4E44-A9C2-044146BF57AF}"/>
              </a:ext>
            </a:extLst>
          </p:cNvPr>
          <p:cNvCxnSpPr>
            <a:cxnSpLocks/>
          </p:cNvCxnSpPr>
          <p:nvPr userDrawn="1"/>
        </p:nvCxnSpPr>
        <p:spPr>
          <a:xfrm>
            <a:off x="653731" y="6357554"/>
            <a:ext cx="9775372"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17" name="Text Placeholder 4">
            <a:extLst>
              <a:ext uri="{FF2B5EF4-FFF2-40B4-BE49-F238E27FC236}">
                <a16:creationId xmlns:a16="http://schemas.microsoft.com/office/drawing/2014/main" id="{2E5CE37C-C3DE-9748-8629-EE497401FA46}"/>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1565944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DC57BB-A308-0B45-870B-1EE7038304B5}"/>
              </a:ext>
            </a:extLst>
          </p:cNvPr>
          <p:cNvSpPr/>
          <p:nvPr userDrawn="1"/>
        </p:nvSpPr>
        <p:spPr>
          <a:xfrm>
            <a:off x="0" y="0"/>
            <a:ext cx="4949687"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6DCE000B-1FD0-3A4C-83DE-FCF6F942EEB0}"/>
              </a:ext>
            </a:extLst>
          </p:cNvPr>
          <p:cNvCxnSpPr>
            <a:cxnSpLocks/>
          </p:cNvCxnSpPr>
          <p:nvPr userDrawn="1"/>
        </p:nvCxnSpPr>
        <p:spPr>
          <a:xfrm>
            <a:off x="653731" y="6357554"/>
            <a:ext cx="9775372"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F4C854FD-58D5-404B-A083-42287C72B10E}"/>
              </a:ext>
            </a:extLst>
          </p:cNvPr>
          <p:cNvSpPr>
            <a:spLocks noGrp="1"/>
          </p:cNvSpPr>
          <p:nvPr>
            <p:ph type="title"/>
          </p:nvPr>
        </p:nvSpPr>
        <p:spPr>
          <a:xfrm>
            <a:off x="631077" y="681034"/>
            <a:ext cx="3932237" cy="137636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B48DBB8-5E93-BD41-AD10-D2EB49EB88DD}"/>
              </a:ext>
            </a:extLst>
          </p:cNvPr>
          <p:cNvSpPr>
            <a:spLocks noGrp="1"/>
          </p:cNvSpPr>
          <p:nvPr>
            <p:ph type="pic" idx="1"/>
          </p:nvPr>
        </p:nvSpPr>
        <p:spPr>
          <a:xfrm>
            <a:off x="5347251" y="681035"/>
            <a:ext cx="6213671" cy="531654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06E5B1-9090-3444-BE46-D4C6A2CD283E}"/>
              </a:ext>
            </a:extLst>
          </p:cNvPr>
          <p:cNvSpPr>
            <a:spLocks noGrp="1"/>
          </p:cNvSpPr>
          <p:nvPr>
            <p:ph type="body" sz="half" idx="2"/>
          </p:nvPr>
        </p:nvSpPr>
        <p:spPr>
          <a:xfrm>
            <a:off x="631077" y="2236783"/>
            <a:ext cx="3932237" cy="376079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Text Placeholder 4">
            <a:extLst>
              <a:ext uri="{FF2B5EF4-FFF2-40B4-BE49-F238E27FC236}">
                <a16:creationId xmlns:a16="http://schemas.microsoft.com/office/drawing/2014/main" id="{00A234B8-2484-DE4B-8CE3-1FBE9E139580}"/>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666934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6E9B56-0AD5-D74F-A4ED-1782E76387F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C46F50-6ADA-7642-80F4-F57FA728E6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051170-E968-2243-BFAD-1E89D0E7ED51}"/>
              </a:ext>
            </a:extLst>
          </p:cNvPr>
          <p:cNvSpPr>
            <a:spLocks noGrp="1"/>
          </p:cNvSpPr>
          <p:nvPr>
            <p:ph type="body" orient="vert" idx="1"/>
          </p:nvPr>
        </p:nvSpPr>
        <p:spPr>
          <a:xfrm>
            <a:off x="631077" y="1825625"/>
            <a:ext cx="10929846" cy="4171948"/>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Graphic 11">
            <a:extLst>
              <a:ext uri="{FF2B5EF4-FFF2-40B4-BE49-F238E27FC236}">
                <a16:creationId xmlns:a16="http://schemas.microsoft.com/office/drawing/2014/main" id="{20A46140-B89B-5446-80D4-07BF476DBFC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03955" y="6102865"/>
            <a:ext cx="1308100" cy="558800"/>
          </a:xfrm>
          <a:prstGeom prst="rect">
            <a:avLst/>
          </a:prstGeom>
        </p:spPr>
      </p:pic>
      <p:cxnSp>
        <p:nvCxnSpPr>
          <p:cNvPr id="13" name="Straight Connector 12">
            <a:extLst>
              <a:ext uri="{FF2B5EF4-FFF2-40B4-BE49-F238E27FC236}">
                <a16:creationId xmlns:a16="http://schemas.microsoft.com/office/drawing/2014/main" id="{3C078498-9903-3649-82EA-51B5265C8514}"/>
              </a:ext>
            </a:extLst>
          </p:cNvPr>
          <p:cNvCxnSpPr>
            <a:cxnSpLocks/>
          </p:cNvCxnSpPr>
          <p:nvPr userDrawn="1"/>
        </p:nvCxnSpPr>
        <p:spPr>
          <a:xfrm>
            <a:off x="653731" y="6357554"/>
            <a:ext cx="9775372"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D7BED805-87F3-8745-BA52-2DEA76B0C4A3}"/>
              </a:ext>
            </a:extLst>
          </p:cNvPr>
          <p:cNvSpPr txBox="1"/>
          <p:nvPr userDrawn="1"/>
        </p:nvSpPr>
        <p:spPr>
          <a:xfrm>
            <a:off x="7820023" y="6455392"/>
            <a:ext cx="2609080" cy="184666"/>
          </a:xfrm>
          <a:prstGeom prst="rect">
            <a:avLst/>
          </a:prstGeom>
          <a:noFill/>
        </p:spPr>
        <p:txBody>
          <a:bodyPr wrap="square" lIns="0" tIns="0" rIns="0" bIns="0" rtlCol="0" anchor="ctr" anchorCtr="0">
            <a:spAutoFit/>
          </a:bodyPr>
          <a:lstStyle/>
          <a:p>
            <a:pPr algn="r"/>
            <a:fld id="{69C1D678-CE18-BA40-AE41-60E7006BDE26}" type="slidenum">
              <a:rPr lang="en-US" sz="1200" smtClean="0">
                <a:solidFill>
                  <a:srgbClr val="041E42"/>
                </a:solidFill>
                <a:latin typeface="Arial" panose="020B0604020202020204" pitchFamily="34" charset="0"/>
                <a:cs typeface="Arial" panose="020B0604020202020204" pitchFamily="34" charset="0"/>
              </a:rPr>
              <a:pPr algn="r"/>
              <a:t>‹#›</a:t>
            </a:fld>
            <a:endParaRPr lang="en-US" sz="1200" dirty="0">
              <a:solidFill>
                <a:srgbClr val="041E42"/>
              </a:solidFill>
              <a:latin typeface="Arial" panose="020B0604020202020204" pitchFamily="34" charset="0"/>
              <a:cs typeface="Arial" panose="020B0604020202020204" pitchFamily="34" charset="0"/>
            </a:endParaRPr>
          </a:p>
        </p:txBody>
      </p:sp>
      <p:sp>
        <p:nvSpPr>
          <p:cNvPr id="16" name="Text Placeholder 4">
            <a:extLst>
              <a:ext uri="{FF2B5EF4-FFF2-40B4-BE49-F238E27FC236}">
                <a16:creationId xmlns:a16="http://schemas.microsoft.com/office/drawing/2014/main" id="{B4B2CE6C-BD49-084B-B487-F566B634B44D}"/>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371503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1E2730-FAC5-9B41-913C-192D006C9E5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93F8E2B8-6BE8-6541-B62D-E02A6E4EE8AC}"/>
              </a:ext>
            </a:extLst>
          </p:cNvPr>
          <p:cNvSpPr>
            <a:spLocks noGrp="1"/>
          </p:cNvSpPr>
          <p:nvPr>
            <p:ph type="title" orient="vert"/>
          </p:nvPr>
        </p:nvSpPr>
        <p:spPr>
          <a:xfrm>
            <a:off x="8932024" y="681034"/>
            <a:ext cx="2628900" cy="531654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5B37718A-9ABE-C34A-8584-6F2EACCE68A6}"/>
              </a:ext>
            </a:extLst>
          </p:cNvPr>
          <p:cNvSpPr>
            <a:spLocks noGrp="1"/>
          </p:cNvSpPr>
          <p:nvPr>
            <p:ph type="body" orient="vert" idx="1"/>
          </p:nvPr>
        </p:nvSpPr>
        <p:spPr>
          <a:xfrm>
            <a:off x="631076" y="681034"/>
            <a:ext cx="8148548" cy="531654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95B115F6-B0E5-9740-B0CF-6942561D8A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03955" y="6102865"/>
            <a:ext cx="1308100" cy="558800"/>
          </a:xfrm>
          <a:prstGeom prst="rect">
            <a:avLst/>
          </a:prstGeom>
        </p:spPr>
      </p:pic>
      <p:cxnSp>
        <p:nvCxnSpPr>
          <p:cNvPr id="11" name="Straight Connector 10">
            <a:extLst>
              <a:ext uri="{FF2B5EF4-FFF2-40B4-BE49-F238E27FC236}">
                <a16:creationId xmlns:a16="http://schemas.microsoft.com/office/drawing/2014/main" id="{0E73426B-F9FF-664B-9EB8-1CE70220BCC6}"/>
              </a:ext>
            </a:extLst>
          </p:cNvPr>
          <p:cNvCxnSpPr>
            <a:cxnSpLocks/>
          </p:cNvCxnSpPr>
          <p:nvPr userDrawn="1"/>
        </p:nvCxnSpPr>
        <p:spPr>
          <a:xfrm>
            <a:off x="653731" y="6357554"/>
            <a:ext cx="9775372"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2A323519-DB4D-6A45-8BF9-BE69947ADEC5}"/>
              </a:ext>
            </a:extLst>
          </p:cNvPr>
          <p:cNvSpPr txBox="1"/>
          <p:nvPr userDrawn="1"/>
        </p:nvSpPr>
        <p:spPr>
          <a:xfrm>
            <a:off x="7820023" y="6455392"/>
            <a:ext cx="2609080" cy="184666"/>
          </a:xfrm>
          <a:prstGeom prst="rect">
            <a:avLst/>
          </a:prstGeom>
          <a:noFill/>
        </p:spPr>
        <p:txBody>
          <a:bodyPr wrap="square" lIns="0" tIns="0" rIns="0" bIns="0" rtlCol="0" anchor="ctr" anchorCtr="0">
            <a:spAutoFit/>
          </a:bodyPr>
          <a:lstStyle/>
          <a:p>
            <a:pPr algn="r"/>
            <a:fld id="{69C1D678-CE18-BA40-AE41-60E7006BDE26}" type="slidenum">
              <a:rPr lang="en-US" sz="1200" smtClean="0">
                <a:solidFill>
                  <a:srgbClr val="041E42"/>
                </a:solidFill>
                <a:latin typeface="Arial" panose="020B0604020202020204" pitchFamily="34" charset="0"/>
                <a:cs typeface="Arial" panose="020B0604020202020204" pitchFamily="34" charset="0"/>
              </a:rPr>
              <a:pPr algn="r"/>
              <a:t>‹#›</a:t>
            </a:fld>
            <a:endParaRPr lang="en-US" sz="1200" dirty="0">
              <a:solidFill>
                <a:srgbClr val="041E42"/>
              </a:solidFill>
              <a:latin typeface="Arial" panose="020B0604020202020204" pitchFamily="34" charset="0"/>
              <a:cs typeface="Arial" panose="020B0604020202020204" pitchFamily="34" charset="0"/>
            </a:endParaRPr>
          </a:p>
        </p:txBody>
      </p:sp>
      <p:sp>
        <p:nvSpPr>
          <p:cNvPr id="16" name="Text Placeholder 4">
            <a:extLst>
              <a:ext uri="{FF2B5EF4-FFF2-40B4-BE49-F238E27FC236}">
                <a16:creationId xmlns:a16="http://schemas.microsoft.com/office/drawing/2014/main" id="{D97679E6-D01E-884F-B4EE-434ACA3ADF11}"/>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431500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1">
    <p:bg>
      <p:bgPr>
        <a:solidFill>
          <a:srgbClr val="041E4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D5899FD-F8AE-E443-A2F6-2D3475A276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A4A5B1E-F1F1-7841-8234-EC29E0848AF4}"/>
              </a:ext>
            </a:extLst>
          </p:cNvPr>
          <p:cNvSpPr>
            <a:spLocks noGrp="1"/>
          </p:cNvSpPr>
          <p:nvPr>
            <p:ph type="ctrTitle"/>
          </p:nvPr>
        </p:nvSpPr>
        <p:spPr>
          <a:xfrm>
            <a:off x="631077" y="1122363"/>
            <a:ext cx="10929846" cy="2387600"/>
          </a:xfrm>
        </p:spPr>
        <p:txBody>
          <a:bodyPr lIns="0" tIns="0" rIns="0" bIns="0" anchor="b">
            <a:noAutofit/>
          </a:bodyPr>
          <a:lstStyle>
            <a:lvl1pPr algn="l">
              <a:defRPr sz="8000" cap="all" spc="100" baseline="0">
                <a:solidFill>
                  <a:srgbClr val="A89968"/>
                </a:solidFill>
                <a:latin typeface="Impact" panose="020B080603090205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p:nvPr>
        </p:nvSpPr>
        <p:spPr>
          <a:xfrm>
            <a:off x="631077" y="3602038"/>
            <a:ext cx="10929846" cy="1655762"/>
          </a:xfrm>
          <a:prstGeom prst="rect">
            <a:avLst/>
          </a:prstGeom>
        </p:spPr>
        <p:txBody>
          <a:bodyPr lIns="0" tIns="0" rIns="0" bIns="0">
            <a:noAutofit/>
          </a:bodyPr>
          <a:lstStyle>
            <a:lvl1pPr marL="0" indent="0" algn="l">
              <a:buNone/>
              <a:defRPr sz="3600">
                <a:solidFill>
                  <a:schemeClr val="bg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Text Placeholder 25">
            <a:extLst>
              <a:ext uri="{FF2B5EF4-FFF2-40B4-BE49-F238E27FC236}">
                <a16:creationId xmlns:a16="http://schemas.microsoft.com/office/drawing/2014/main" id="{C3961147-7614-6D4D-BA9D-2146B27EBA50}"/>
              </a:ext>
            </a:extLst>
          </p:cNvPr>
          <p:cNvSpPr>
            <a:spLocks noGrp="1"/>
          </p:cNvSpPr>
          <p:nvPr>
            <p:ph type="body" sz="quarter" idx="15" hasCustomPrompt="1"/>
          </p:nvPr>
        </p:nvSpPr>
        <p:spPr>
          <a:xfrm>
            <a:off x="8028155" y="5951623"/>
            <a:ext cx="2195513" cy="558800"/>
          </a:xfrm>
        </p:spPr>
        <p:txBody>
          <a:bodyPr lIns="0" tIns="0" rIns="0" bIns="0">
            <a:noAutofit/>
          </a:bodyPr>
          <a:lstStyle>
            <a:lvl1pPr marL="0" indent="0">
              <a:lnSpc>
                <a:spcPts val="1200"/>
              </a:lnSpc>
              <a:spcBef>
                <a:spcPts val="0"/>
              </a:spcBef>
              <a:buNone/>
              <a:defRPr sz="1050">
                <a:solidFill>
                  <a:schemeClr val="bg1"/>
                </a:solidFill>
                <a:latin typeface="Arial" panose="020B0604020202020204" pitchFamily="34" charset="0"/>
                <a:cs typeface="Arial" panose="020B0604020202020204" pitchFamily="34" charset="0"/>
              </a:defRPr>
            </a:lvl1pPr>
          </a:lstStyle>
          <a:p>
            <a:pPr lvl="0"/>
            <a:r>
              <a:rPr lang="en-US" dirty="0"/>
              <a:t>Presenter name</a:t>
            </a:r>
            <a:br>
              <a:rPr lang="en-US" dirty="0"/>
            </a:br>
            <a:r>
              <a:rPr lang="en-US" dirty="0"/>
              <a:t>Title, Department</a:t>
            </a:r>
          </a:p>
        </p:txBody>
      </p:sp>
      <p:sp>
        <p:nvSpPr>
          <p:cNvPr id="16" name="TextBox 15">
            <a:extLst>
              <a:ext uri="{FF2B5EF4-FFF2-40B4-BE49-F238E27FC236}">
                <a16:creationId xmlns:a16="http://schemas.microsoft.com/office/drawing/2014/main" id="{8CB9486B-1990-7040-8AC7-3E09C7E43D1A}"/>
              </a:ext>
            </a:extLst>
          </p:cNvPr>
          <p:cNvSpPr txBox="1"/>
          <p:nvPr userDrawn="1"/>
        </p:nvSpPr>
        <p:spPr>
          <a:xfrm>
            <a:off x="8886414" y="5951624"/>
            <a:ext cx="2674509" cy="161583"/>
          </a:xfrm>
          <a:prstGeom prst="rect">
            <a:avLst/>
          </a:prstGeom>
          <a:noFill/>
        </p:spPr>
        <p:txBody>
          <a:bodyPr wrap="square" lIns="0" tIns="0" rIns="0" bIns="0" rtlCol="0">
            <a:noAutofit/>
          </a:bodyPr>
          <a:lstStyle/>
          <a:p>
            <a:pPr algn="r"/>
            <a:fld id="{1976A44C-969B-C046-938C-92CAE64EBF8B}" type="datetime4">
              <a:rPr lang="en-US" sz="1050" smtClean="0">
                <a:solidFill>
                  <a:schemeClr val="bg1"/>
                </a:solidFill>
                <a:latin typeface="Arial" panose="020B0604020202020204" pitchFamily="34" charset="0"/>
                <a:cs typeface="Arial" panose="020B0604020202020204" pitchFamily="34" charset="0"/>
              </a:rPr>
              <a:pPr algn="r"/>
              <a:t>March 30, 2023</a:t>
            </a:fld>
            <a:endParaRPr lang="en-US" sz="1050" dirty="0">
              <a:solidFill>
                <a:schemeClr val="bg1"/>
              </a:solidFill>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DE148431-9403-1B4F-883C-8640E7DCBAE8}"/>
              </a:ext>
            </a:extLst>
          </p:cNvPr>
          <p:cNvCxnSpPr>
            <a:cxnSpLocks/>
          </p:cNvCxnSpPr>
          <p:nvPr userDrawn="1"/>
        </p:nvCxnSpPr>
        <p:spPr>
          <a:xfrm>
            <a:off x="1266092" y="5721180"/>
            <a:ext cx="1029483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0" name="Graphic 20">
            <a:extLst>
              <a:ext uri="{FF2B5EF4-FFF2-40B4-BE49-F238E27FC236}">
                <a16:creationId xmlns:a16="http://schemas.microsoft.com/office/drawing/2014/main" id="{EF4EA8B9-47D3-9247-ACB9-1E3E6B8E5B72}"/>
              </a:ext>
            </a:extLst>
          </p:cNvPr>
          <p:cNvPicPr>
            <a:picLocks noChangeAspect="1"/>
          </p:cNvPicPr>
          <p:nvPr userDrawn="1"/>
        </p:nvPicPr>
        <p:blipFill>
          <a:blip r:embed="rId3"/>
          <a:srcRect/>
          <a:stretch/>
        </p:blipFill>
        <p:spPr>
          <a:xfrm>
            <a:off x="628384" y="5716397"/>
            <a:ext cx="3056600" cy="717091"/>
          </a:xfrm>
          <a:prstGeom prst="rect">
            <a:avLst/>
          </a:prstGeom>
        </p:spPr>
      </p:pic>
    </p:spTree>
    <p:extLst>
      <p:ext uri="{BB962C8B-B14F-4D97-AF65-F5344CB8AC3E}">
        <p14:creationId xmlns:p14="http://schemas.microsoft.com/office/powerpoint/2010/main" val="3533595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2">
    <p:bg>
      <p:bgPr>
        <a:solidFill>
          <a:srgbClr val="041E4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0B5E297-A646-2E48-9E6A-96530AE7DFBB}"/>
              </a:ext>
            </a:extLst>
          </p:cNvPr>
          <p:cNvSpPr/>
          <p:nvPr userDrawn="1"/>
        </p:nvSpPr>
        <p:spPr>
          <a:xfrm>
            <a:off x="0" y="2367"/>
            <a:ext cx="12192000" cy="6858000"/>
          </a:xfrm>
          <a:prstGeom prst="rect">
            <a:avLst/>
          </a:prstGeom>
          <a:solidFill>
            <a:srgbClr val="041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4A5B1E-F1F1-7841-8234-EC29E0848AF4}"/>
              </a:ext>
            </a:extLst>
          </p:cNvPr>
          <p:cNvSpPr>
            <a:spLocks noGrp="1"/>
          </p:cNvSpPr>
          <p:nvPr>
            <p:ph type="ctrTitle" hasCustomPrompt="1"/>
          </p:nvPr>
        </p:nvSpPr>
        <p:spPr>
          <a:xfrm>
            <a:off x="631077" y="1817715"/>
            <a:ext cx="6968328" cy="164620"/>
          </a:xfrm>
        </p:spPr>
        <p:txBody>
          <a:bodyPr lIns="0" tIns="0" rIns="0" bIns="0" anchor="t" anchorCtr="0">
            <a:noAutofit/>
          </a:bodyPr>
          <a:lstStyle>
            <a:lvl1pPr algn="ctr">
              <a:defRPr sz="1400" b="1" cap="all" spc="100" baseline="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hasCustomPrompt="1"/>
          </p:nvPr>
        </p:nvSpPr>
        <p:spPr>
          <a:xfrm>
            <a:off x="631077" y="2149831"/>
            <a:ext cx="6968328" cy="3028088"/>
          </a:xfrm>
          <a:prstGeom prst="rect">
            <a:avLst/>
          </a:prstGeom>
        </p:spPr>
        <p:txBody>
          <a:bodyPr lIns="0" tIns="0" rIns="0" bIns="0">
            <a:noAutofit/>
          </a:bodyPr>
          <a:lstStyle>
            <a:lvl1pPr marL="0" indent="0" algn="ctr">
              <a:lnSpc>
                <a:spcPts val="7500"/>
              </a:lnSpc>
              <a:buNone/>
              <a:defRPr sz="7200">
                <a:solidFill>
                  <a:srgbClr val="A89968"/>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a:t>
            </a:r>
            <a:br>
              <a:rPr lang="en-US" dirty="0"/>
            </a:br>
            <a:r>
              <a:rPr lang="en-US" dirty="0"/>
              <a:t>title headline goes here.</a:t>
            </a:r>
          </a:p>
        </p:txBody>
      </p:sp>
      <p:sp>
        <p:nvSpPr>
          <p:cNvPr id="14" name="Picture Placeholder 4">
            <a:extLst>
              <a:ext uri="{FF2B5EF4-FFF2-40B4-BE49-F238E27FC236}">
                <a16:creationId xmlns:a16="http://schemas.microsoft.com/office/drawing/2014/main" id="{FAA9A34B-AE99-2D45-82F2-F79F18C8B05A}"/>
              </a:ext>
            </a:extLst>
          </p:cNvPr>
          <p:cNvSpPr>
            <a:spLocks noGrp="1"/>
          </p:cNvSpPr>
          <p:nvPr>
            <p:ph type="pic" sz="quarter" idx="16"/>
          </p:nvPr>
        </p:nvSpPr>
        <p:spPr>
          <a:xfrm>
            <a:off x="7951788" y="0"/>
            <a:ext cx="4240212" cy="6858000"/>
          </a:xfrm>
        </p:spPr>
        <p:txBody>
          <a:bodyPr/>
          <a:lstStyle/>
          <a:p>
            <a:endParaRPr lang="en-US" dirty="0"/>
          </a:p>
        </p:txBody>
      </p:sp>
      <p:cxnSp>
        <p:nvCxnSpPr>
          <p:cNvPr id="20" name="Straight Connector 19">
            <a:extLst>
              <a:ext uri="{FF2B5EF4-FFF2-40B4-BE49-F238E27FC236}">
                <a16:creationId xmlns:a16="http://schemas.microsoft.com/office/drawing/2014/main" id="{87C7AAED-AB77-EA49-9B22-59DB11265689}"/>
              </a:ext>
            </a:extLst>
          </p:cNvPr>
          <p:cNvCxnSpPr>
            <a:cxnSpLocks/>
          </p:cNvCxnSpPr>
          <p:nvPr userDrawn="1"/>
        </p:nvCxnSpPr>
        <p:spPr>
          <a:xfrm>
            <a:off x="1270952" y="5721180"/>
            <a:ext cx="632845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5">
            <a:extLst>
              <a:ext uri="{FF2B5EF4-FFF2-40B4-BE49-F238E27FC236}">
                <a16:creationId xmlns:a16="http://schemas.microsoft.com/office/drawing/2014/main" id="{F4BA9805-13F2-E745-ADD1-4FA6E2AFD318}"/>
              </a:ext>
            </a:extLst>
          </p:cNvPr>
          <p:cNvSpPr>
            <a:spLocks noGrp="1"/>
          </p:cNvSpPr>
          <p:nvPr>
            <p:ph type="body" sz="quarter" idx="17" hasCustomPrompt="1"/>
          </p:nvPr>
        </p:nvSpPr>
        <p:spPr>
          <a:xfrm>
            <a:off x="5403892" y="5951623"/>
            <a:ext cx="2195513" cy="558800"/>
          </a:xfrm>
        </p:spPr>
        <p:txBody>
          <a:bodyPr lIns="0" tIns="0" rIns="0" bIns="0">
            <a:noAutofit/>
          </a:bodyPr>
          <a:lstStyle>
            <a:lvl1pPr marL="0" indent="0" algn="r">
              <a:lnSpc>
                <a:spcPts val="1200"/>
              </a:lnSpc>
              <a:spcBef>
                <a:spcPts val="0"/>
              </a:spcBef>
              <a:buNone/>
              <a:defRPr sz="1050">
                <a:solidFill>
                  <a:schemeClr val="bg1"/>
                </a:solidFill>
                <a:latin typeface="Arial" panose="020B0604020202020204" pitchFamily="34" charset="0"/>
                <a:cs typeface="Arial" panose="020B0604020202020204" pitchFamily="34" charset="0"/>
              </a:defRPr>
            </a:lvl1pPr>
          </a:lstStyle>
          <a:p>
            <a:pPr lvl="0"/>
            <a:r>
              <a:rPr lang="en-US" dirty="0"/>
              <a:t>Presenter name</a:t>
            </a:r>
            <a:br>
              <a:rPr lang="en-US" dirty="0"/>
            </a:br>
            <a:r>
              <a:rPr lang="en-US" dirty="0"/>
              <a:t>Title, Department</a:t>
            </a:r>
            <a:br>
              <a:rPr lang="en-US" dirty="0"/>
            </a:br>
            <a:r>
              <a:rPr lang="en-US" dirty="0"/>
              <a:t>Date</a:t>
            </a:r>
          </a:p>
        </p:txBody>
      </p:sp>
      <p:pic>
        <p:nvPicPr>
          <p:cNvPr id="11" name="Graphic 10">
            <a:extLst>
              <a:ext uri="{FF2B5EF4-FFF2-40B4-BE49-F238E27FC236}">
                <a16:creationId xmlns:a16="http://schemas.microsoft.com/office/drawing/2014/main" id="{6645FE81-370D-D141-B289-92F54BFDF439}"/>
              </a:ext>
            </a:extLst>
          </p:cNvPr>
          <p:cNvPicPr>
            <a:picLocks noChangeAspect="1"/>
          </p:cNvPicPr>
          <p:nvPr userDrawn="1"/>
        </p:nvPicPr>
        <p:blipFill>
          <a:blip r:embed="rId2"/>
          <a:srcRect/>
          <a:stretch/>
        </p:blipFill>
        <p:spPr>
          <a:xfrm>
            <a:off x="3808351" y="938501"/>
            <a:ext cx="613781" cy="613781"/>
          </a:xfrm>
          <a:prstGeom prst="rect">
            <a:avLst/>
          </a:prstGeom>
        </p:spPr>
      </p:pic>
      <p:cxnSp>
        <p:nvCxnSpPr>
          <p:cNvPr id="12" name="Straight Connector 11">
            <a:extLst>
              <a:ext uri="{FF2B5EF4-FFF2-40B4-BE49-F238E27FC236}">
                <a16:creationId xmlns:a16="http://schemas.microsoft.com/office/drawing/2014/main" id="{9B4D6ABF-A1F0-0A4B-852B-9394072CE157}"/>
              </a:ext>
            </a:extLst>
          </p:cNvPr>
          <p:cNvCxnSpPr>
            <a:cxnSpLocks/>
          </p:cNvCxnSpPr>
          <p:nvPr userDrawn="1"/>
        </p:nvCxnSpPr>
        <p:spPr>
          <a:xfrm>
            <a:off x="4115241" y="-1"/>
            <a:ext cx="0" cy="737455"/>
          </a:xfrm>
          <a:prstGeom prst="line">
            <a:avLst/>
          </a:prstGeom>
          <a:ln w="12700">
            <a:solidFill>
              <a:srgbClr val="A89968"/>
            </a:solidFill>
          </a:ln>
        </p:spPr>
        <p:style>
          <a:lnRef idx="1">
            <a:schemeClr val="dk1"/>
          </a:lnRef>
          <a:fillRef idx="0">
            <a:schemeClr val="dk1"/>
          </a:fillRef>
          <a:effectRef idx="0">
            <a:schemeClr val="dk1"/>
          </a:effectRef>
          <a:fontRef idx="minor">
            <a:schemeClr val="tx1"/>
          </a:fontRef>
        </p:style>
      </p:cxnSp>
      <p:pic>
        <p:nvPicPr>
          <p:cNvPr id="24" name="Graphic 20">
            <a:extLst>
              <a:ext uri="{FF2B5EF4-FFF2-40B4-BE49-F238E27FC236}">
                <a16:creationId xmlns:a16="http://schemas.microsoft.com/office/drawing/2014/main" id="{ADCB7459-4566-4946-B5B4-44CB57B6B18D}"/>
              </a:ext>
            </a:extLst>
          </p:cNvPr>
          <p:cNvPicPr>
            <a:picLocks noChangeAspect="1"/>
          </p:cNvPicPr>
          <p:nvPr userDrawn="1"/>
        </p:nvPicPr>
        <p:blipFill>
          <a:blip r:embed="rId3"/>
          <a:srcRect/>
          <a:stretch/>
        </p:blipFill>
        <p:spPr>
          <a:xfrm>
            <a:off x="628384" y="5716397"/>
            <a:ext cx="3056600" cy="717091"/>
          </a:xfrm>
          <a:prstGeom prst="rect">
            <a:avLst/>
          </a:prstGeom>
        </p:spPr>
      </p:pic>
    </p:spTree>
    <p:extLst>
      <p:ext uri="{BB962C8B-B14F-4D97-AF65-F5344CB8AC3E}">
        <p14:creationId xmlns:p14="http://schemas.microsoft.com/office/powerpoint/2010/main" val="3129991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rgbClr val="A8996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D548F5-FAF8-3D40-8F6B-1118EDDE153A}"/>
              </a:ext>
            </a:extLst>
          </p:cNvPr>
          <p:cNvPicPr>
            <a:picLocks noChangeAspect="1"/>
          </p:cNvPicPr>
          <p:nvPr userDrawn="1"/>
        </p:nvPicPr>
        <p:blipFill>
          <a:blip r:embed="rId2"/>
          <a:stretch>
            <a:fillRect/>
          </a:stretch>
        </p:blipFill>
        <p:spPr>
          <a:xfrm>
            <a:off x="0" y="6470"/>
            <a:ext cx="12192000" cy="6845059"/>
          </a:xfrm>
          <a:prstGeom prst="rect">
            <a:avLst/>
          </a:prstGeom>
        </p:spPr>
      </p:pic>
      <p:sp>
        <p:nvSpPr>
          <p:cNvPr id="2" name="Title 1">
            <a:extLst>
              <a:ext uri="{FF2B5EF4-FFF2-40B4-BE49-F238E27FC236}">
                <a16:creationId xmlns:a16="http://schemas.microsoft.com/office/drawing/2014/main" id="{778FC574-4858-E640-99C2-16CD9E1FF94A}"/>
              </a:ext>
            </a:extLst>
          </p:cNvPr>
          <p:cNvSpPr>
            <a:spLocks noGrp="1"/>
          </p:cNvSpPr>
          <p:nvPr>
            <p:ph type="title"/>
          </p:nvPr>
        </p:nvSpPr>
        <p:spPr>
          <a:xfrm>
            <a:off x="653731" y="2953265"/>
            <a:ext cx="6619274" cy="1609210"/>
          </a:xfrm>
        </p:spPr>
        <p:txBody>
          <a:bodyPr lIns="0" tIns="0" rIns="0" bIns="0" anchor="t" anchorCtr="0">
            <a:noAutofit/>
          </a:bodyPr>
          <a:lstStyle>
            <a:lvl1pPr>
              <a:defRPr sz="6000" cap="all" spc="100" baseline="0">
                <a:solidFill>
                  <a:schemeClr val="bg1"/>
                </a:solidFill>
                <a:latin typeface="Impact" panose="020B080603090205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D2023AA-2197-0446-AB42-D28BA422DD8A}"/>
              </a:ext>
            </a:extLst>
          </p:cNvPr>
          <p:cNvSpPr>
            <a:spLocks noGrp="1"/>
          </p:cNvSpPr>
          <p:nvPr>
            <p:ph type="body" idx="1" hasCustomPrompt="1"/>
          </p:nvPr>
        </p:nvSpPr>
        <p:spPr>
          <a:xfrm>
            <a:off x="653731" y="4829176"/>
            <a:ext cx="6619274" cy="595440"/>
          </a:xfrm>
          <a:prstGeom prst="rect">
            <a:avLst/>
          </a:prstGeom>
        </p:spPr>
        <p:txBody>
          <a:bodyPr lIns="0" tIns="0" rIns="0" bIns="0">
            <a:noAutofit/>
          </a:bodyPr>
          <a:lstStyle>
            <a:lvl1pPr marL="0" indent="0">
              <a:buNone/>
              <a:defRPr sz="3000">
                <a:solidFill>
                  <a:srgbClr val="041E42"/>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Agenda Topic Here</a:t>
            </a:r>
          </a:p>
        </p:txBody>
      </p:sp>
      <p:sp>
        <p:nvSpPr>
          <p:cNvPr id="10" name="Text Placeholder 9">
            <a:extLst>
              <a:ext uri="{FF2B5EF4-FFF2-40B4-BE49-F238E27FC236}">
                <a16:creationId xmlns:a16="http://schemas.microsoft.com/office/drawing/2014/main" id="{92FE8BA0-9E2C-CF44-BABD-55B346783B67}"/>
              </a:ext>
            </a:extLst>
          </p:cNvPr>
          <p:cNvSpPr>
            <a:spLocks noGrp="1"/>
          </p:cNvSpPr>
          <p:nvPr>
            <p:ph type="body" sz="quarter" idx="13" hasCustomPrompt="1"/>
          </p:nvPr>
        </p:nvSpPr>
        <p:spPr>
          <a:xfrm>
            <a:off x="660081" y="2250002"/>
            <a:ext cx="6056313" cy="436563"/>
          </a:xfrm>
          <a:prstGeom prst="rect">
            <a:avLst/>
          </a:prstGeom>
        </p:spPr>
        <p:txBody>
          <a:bodyPr lIns="0" tIns="0" rIns="0" bIns="0" anchor="b" anchorCtr="0">
            <a:noAutofit/>
          </a:bodyPr>
          <a:lstStyle>
            <a:lvl1pPr marL="0" indent="0">
              <a:buNone/>
              <a:defRPr sz="1400" b="1" cap="all" spc="100" baseline="0">
                <a:solidFill>
                  <a:srgbClr val="041E42"/>
                </a:solidFill>
                <a:latin typeface="Arial" panose="020B0604020202020204" pitchFamily="34" charset="0"/>
                <a:cs typeface="Arial" panose="020B0604020202020204" pitchFamily="34" charset="0"/>
              </a:defRPr>
            </a:lvl1pPr>
          </a:lstStyle>
          <a:p>
            <a:pPr lvl="0"/>
            <a:r>
              <a:rPr lang="en-US" dirty="0"/>
              <a:t>Section Title/Number</a:t>
            </a:r>
          </a:p>
        </p:txBody>
      </p:sp>
      <p:cxnSp>
        <p:nvCxnSpPr>
          <p:cNvPr id="11" name="Straight Connector 10">
            <a:extLst>
              <a:ext uri="{FF2B5EF4-FFF2-40B4-BE49-F238E27FC236}">
                <a16:creationId xmlns:a16="http://schemas.microsoft.com/office/drawing/2014/main" id="{3E451DA1-6FA8-4E4D-A5F4-77545F145275}"/>
              </a:ext>
            </a:extLst>
          </p:cNvPr>
          <p:cNvCxnSpPr>
            <a:cxnSpLocks/>
          </p:cNvCxnSpPr>
          <p:nvPr userDrawn="1"/>
        </p:nvCxnSpPr>
        <p:spPr>
          <a:xfrm>
            <a:off x="660081" y="5523468"/>
            <a:ext cx="816932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3" name="Graphic 12">
            <a:extLst>
              <a:ext uri="{FF2B5EF4-FFF2-40B4-BE49-F238E27FC236}">
                <a16:creationId xmlns:a16="http://schemas.microsoft.com/office/drawing/2014/main" id="{354F63EC-E1EA-BE4A-B191-8E2DEBB1E73A}"/>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713627" y="252150"/>
            <a:ext cx="2168449" cy="663079"/>
          </a:xfrm>
          <a:prstGeom prst="rect">
            <a:avLst/>
          </a:prstGeom>
        </p:spPr>
      </p:pic>
      <p:sp>
        <p:nvSpPr>
          <p:cNvPr id="17" name="Text Placeholder 4">
            <a:extLst>
              <a:ext uri="{FF2B5EF4-FFF2-40B4-BE49-F238E27FC236}">
                <a16:creationId xmlns:a16="http://schemas.microsoft.com/office/drawing/2014/main" id="{EFD0FFB4-FB29-6445-8F62-229B56F559A0}"/>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
        <p:nvSpPr>
          <p:cNvPr id="18" name="TextBox 17">
            <a:extLst>
              <a:ext uri="{FF2B5EF4-FFF2-40B4-BE49-F238E27FC236}">
                <a16:creationId xmlns:a16="http://schemas.microsoft.com/office/drawing/2014/main" id="{5A07A8DD-46D5-7546-A5BC-EFB7A6E0DF59}"/>
              </a:ext>
            </a:extLst>
          </p:cNvPr>
          <p:cNvSpPr txBox="1"/>
          <p:nvPr userDrawn="1"/>
        </p:nvSpPr>
        <p:spPr>
          <a:xfrm>
            <a:off x="6220324" y="6363059"/>
            <a:ext cx="2609080" cy="184666"/>
          </a:xfrm>
          <a:prstGeom prst="rect">
            <a:avLst/>
          </a:prstGeom>
          <a:noFill/>
        </p:spPr>
        <p:txBody>
          <a:bodyPr wrap="square" lIns="0" tIns="0" rIns="0" bIns="0" rtlCol="0" anchor="ctr" anchorCtr="0">
            <a:spAutoFit/>
          </a:bodyPr>
          <a:lstStyle/>
          <a:p>
            <a:pPr algn="r"/>
            <a:fld id="{69C1D678-CE18-BA40-AE41-60E7006BDE26}" type="slidenum">
              <a:rPr lang="en-US" sz="1200" smtClean="0">
                <a:solidFill>
                  <a:srgbClr val="041E42"/>
                </a:solidFill>
                <a:latin typeface="Arial" panose="020B0604020202020204" pitchFamily="34" charset="0"/>
                <a:cs typeface="Arial" panose="020B0604020202020204" pitchFamily="34" charset="0"/>
              </a:rPr>
              <a:pPr algn="r"/>
              <a:t>‹#›</a:t>
            </a:fld>
            <a:endParaRPr lang="en-US" sz="1200" dirty="0">
              <a:solidFill>
                <a:srgbClr val="041E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4869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FFF7E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0010C0-1552-8D4E-ACC1-D2E0B735FCC8}"/>
              </a:ext>
            </a:extLst>
          </p:cNvPr>
          <p:cNvPicPr>
            <a:picLocks noChangeAspect="1"/>
          </p:cNvPicPr>
          <p:nvPr userDrawn="1"/>
        </p:nvPicPr>
        <p:blipFill>
          <a:blip r:embed="rId2"/>
          <a:stretch>
            <a:fillRect/>
          </a:stretch>
        </p:blipFill>
        <p:spPr>
          <a:xfrm>
            <a:off x="0" y="6470"/>
            <a:ext cx="12192000" cy="6845059"/>
          </a:xfrm>
          <a:prstGeom prst="rect">
            <a:avLst/>
          </a:prstGeom>
        </p:spPr>
      </p:pic>
      <p:sp>
        <p:nvSpPr>
          <p:cNvPr id="12" name="Title 1">
            <a:extLst>
              <a:ext uri="{FF2B5EF4-FFF2-40B4-BE49-F238E27FC236}">
                <a16:creationId xmlns:a16="http://schemas.microsoft.com/office/drawing/2014/main" id="{450A6A17-9EB7-1E40-85C0-F057028282BA}"/>
              </a:ext>
            </a:extLst>
          </p:cNvPr>
          <p:cNvSpPr>
            <a:spLocks noGrp="1"/>
          </p:cNvSpPr>
          <p:nvPr>
            <p:ph type="title"/>
          </p:nvPr>
        </p:nvSpPr>
        <p:spPr>
          <a:xfrm>
            <a:off x="655338" y="2953265"/>
            <a:ext cx="6619274" cy="1609210"/>
          </a:xfrm>
        </p:spPr>
        <p:txBody>
          <a:bodyPr lIns="0" tIns="0" rIns="0" bIns="0" anchor="t" anchorCtr="0">
            <a:noAutofit/>
          </a:bodyPr>
          <a:lstStyle>
            <a:lvl1pPr>
              <a:defRPr sz="6000" cap="all" spc="100" baseline="0">
                <a:solidFill>
                  <a:srgbClr val="041E42"/>
                </a:solidFill>
                <a:latin typeface="Impact" panose="020B080603090205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9F8DFEB7-3679-3547-A29F-A715A56176E3}"/>
              </a:ext>
            </a:extLst>
          </p:cNvPr>
          <p:cNvSpPr>
            <a:spLocks noGrp="1"/>
          </p:cNvSpPr>
          <p:nvPr>
            <p:ph type="body" idx="1" hasCustomPrompt="1"/>
          </p:nvPr>
        </p:nvSpPr>
        <p:spPr>
          <a:xfrm>
            <a:off x="655338" y="4829176"/>
            <a:ext cx="6619274" cy="595440"/>
          </a:xfrm>
          <a:prstGeom prst="rect">
            <a:avLst/>
          </a:prstGeom>
        </p:spPr>
        <p:txBody>
          <a:bodyPr lIns="0" tIns="0" rIns="0" bIns="0">
            <a:noAutofit/>
          </a:bodyPr>
          <a:lstStyle>
            <a:lvl1pPr marL="0" indent="0">
              <a:buNone/>
              <a:defRPr sz="3000">
                <a:solidFill>
                  <a:srgbClr val="004C9D"/>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Agenda Topic Here</a:t>
            </a:r>
          </a:p>
        </p:txBody>
      </p:sp>
      <p:sp>
        <p:nvSpPr>
          <p:cNvPr id="15" name="Text Placeholder 9">
            <a:extLst>
              <a:ext uri="{FF2B5EF4-FFF2-40B4-BE49-F238E27FC236}">
                <a16:creationId xmlns:a16="http://schemas.microsoft.com/office/drawing/2014/main" id="{60E59F6F-70DD-D44B-B463-CE6EDC04F540}"/>
              </a:ext>
            </a:extLst>
          </p:cNvPr>
          <p:cNvSpPr>
            <a:spLocks noGrp="1"/>
          </p:cNvSpPr>
          <p:nvPr>
            <p:ph type="body" sz="quarter" idx="13" hasCustomPrompt="1"/>
          </p:nvPr>
        </p:nvSpPr>
        <p:spPr>
          <a:xfrm>
            <a:off x="661688" y="2250002"/>
            <a:ext cx="6056313" cy="436563"/>
          </a:xfrm>
          <a:prstGeom prst="rect">
            <a:avLst/>
          </a:prstGeom>
        </p:spPr>
        <p:txBody>
          <a:bodyPr lIns="0" tIns="0" rIns="0" bIns="0" anchor="b" anchorCtr="0">
            <a:noAutofit/>
          </a:bodyPr>
          <a:lstStyle>
            <a:lvl1pPr marL="0" indent="0">
              <a:buNone/>
              <a:defRPr sz="1400" b="1" cap="all" spc="100" baseline="0">
                <a:solidFill>
                  <a:srgbClr val="A89968"/>
                </a:solidFill>
                <a:latin typeface="Arial" panose="020B0604020202020204" pitchFamily="34" charset="0"/>
                <a:cs typeface="Arial" panose="020B0604020202020204" pitchFamily="34" charset="0"/>
              </a:defRPr>
            </a:lvl1pPr>
          </a:lstStyle>
          <a:p>
            <a:pPr lvl="0"/>
            <a:r>
              <a:rPr lang="en-US" dirty="0"/>
              <a:t>Section Title/Number</a:t>
            </a:r>
          </a:p>
        </p:txBody>
      </p:sp>
      <p:cxnSp>
        <p:nvCxnSpPr>
          <p:cNvPr id="16" name="Straight Connector 15">
            <a:extLst>
              <a:ext uri="{FF2B5EF4-FFF2-40B4-BE49-F238E27FC236}">
                <a16:creationId xmlns:a16="http://schemas.microsoft.com/office/drawing/2014/main" id="{B2C6FB1D-2182-9F4E-AC14-7D349148A75A}"/>
              </a:ext>
            </a:extLst>
          </p:cNvPr>
          <p:cNvCxnSpPr>
            <a:cxnSpLocks/>
          </p:cNvCxnSpPr>
          <p:nvPr userDrawn="1"/>
        </p:nvCxnSpPr>
        <p:spPr>
          <a:xfrm>
            <a:off x="661688" y="5523468"/>
            <a:ext cx="6612924"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pic>
        <p:nvPicPr>
          <p:cNvPr id="8" name="Graphic 7">
            <a:extLst>
              <a:ext uri="{FF2B5EF4-FFF2-40B4-BE49-F238E27FC236}">
                <a16:creationId xmlns:a16="http://schemas.microsoft.com/office/drawing/2014/main" id="{20A0B903-AEC6-4543-81EF-CD5D82545B4C}"/>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983453" y="252151"/>
            <a:ext cx="1903750" cy="582138"/>
          </a:xfrm>
          <a:prstGeom prst="rect">
            <a:avLst/>
          </a:prstGeom>
        </p:spPr>
      </p:pic>
      <p:sp>
        <p:nvSpPr>
          <p:cNvPr id="14" name="TextBox 13">
            <a:extLst>
              <a:ext uri="{FF2B5EF4-FFF2-40B4-BE49-F238E27FC236}">
                <a16:creationId xmlns:a16="http://schemas.microsoft.com/office/drawing/2014/main" id="{27BD1076-FBA6-BE47-8453-0FBE28B8AB2F}"/>
              </a:ext>
            </a:extLst>
          </p:cNvPr>
          <p:cNvSpPr txBox="1"/>
          <p:nvPr userDrawn="1"/>
        </p:nvSpPr>
        <p:spPr>
          <a:xfrm>
            <a:off x="6771488" y="6455392"/>
            <a:ext cx="503124" cy="184666"/>
          </a:xfrm>
          <a:prstGeom prst="rect">
            <a:avLst/>
          </a:prstGeom>
          <a:noFill/>
        </p:spPr>
        <p:txBody>
          <a:bodyPr wrap="square" lIns="0" tIns="0" rIns="0" bIns="0" rtlCol="0" anchor="ctr" anchorCtr="0">
            <a:spAutoFit/>
          </a:bodyPr>
          <a:lstStyle/>
          <a:p>
            <a:pPr algn="r"/>
            <a:fld id="{69C1D678-CE18-BA40-AE41-60E7006BDE26}" type="slidenum">
              <a:rPr lang="en-US" sz="1200" smtClean="0">
                <a:solidFill>
                  <a:srgbClr val="041E42"/>
                </a:solidFill>
                <a:latin typeface="Arial" panose="020B0604020202020204" pitchFamily="34" charset="0"/>
                <a:cs typeface="Arial" panose="020B0604020202020204" pitchFamily="34" charset="0"/>
              </a:rPr>
              <a:pPr algn="r"/>
              <a:t>‹#›</a:t>
            </a:fld>
            <a:endParaRPr lang="en-US" sz="1200" dirty="0">
              <a:solidFill>
                <a:srgbClr val="041E42"/>
              </a:solidFill>
              <a:latin typeface="Arial" panose="020B0604020202020204" pitchFamily="34" charset="0"/>
              <a:cs typeface="Arial" panose="020B0604020202020204" pitchFamily="34" charset="0"/>
            </a:endParaRPr>
          </a:p>
        </p:txBody>
      </p:sp>
      <p:sp>
        <p:nvSpPr>
          <p:cNvPr id="17" name="Text Placeholder 4">
            <a:extLst>
              <a:ext uri="{FF2B5EF4-FFF2-40B4-BE49-F238E27FC236}">
                <a16:creationId xmlns:a16="http://schemas.microsoft.com/office/drawing/2014/main" id="{D0B43E43-B3D6-274B-8439-3DC742EDE9D0}"/>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1516087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2">
    <p:bg>
      <p:bgPr>
        <a:solidFill>
          <a:srgbClr val="041E42"/>
        </a:solidFill>
        <a:effectLst/>
      </p:bgPr>
    </p:bg>
    <p:spTree>
      <p:nvGrpSpPr>
        <p:cNvPr id="1" name=""/>
        <p:cNvGrpSpPr/>
        <p:nvPr/>
      </p:nvGrpSpPr>
      <p:grpSpPr>
        <a:xfrm>
          <a:off x="0" y="0"/>
          <a:ext cx="0" cy="0"/>
          <a:chOff x="0" y="0"/>
          <a:chExt cx="0" cy="0"/>
        </a:xfrm>
      </p:grpSpPr>
      <p:sp>
        <p:nvSpPr>
          <p:cNvPr id="15" name="Picture Placeholder 4">
            <a:extLst>
              <a:ext uri="{FF2B5EF4-FFF2-40B4-BE49-F238E27FC236}">
                <a16:creationId xmlns:a16="http://schemas.microsoft.com/office/drawing/2014/main" id="{8E80C6EE-B67C-A74A-9A5D-838DA9E0389D}"/>
              </a:ext>
            </a:extLst>
          </p:cNvPr>
          <p:cNvSpPr>
            <a:spLocks noGrp="1"/>
          </p:cNvSpPr>
          <p:nvPr>
            <p:ph type="pic" sz="quarter" idx="16"/>
          </p:nvPr>
        </p:nvSpPr>
        <p:spPr>
          <a:xfrm>
            <a:off x="7951788" y="0"/>
            <a:ext cx="4240212" cy="6858000"/>
          </a:xfrm>
        </p:spPr>
        <p:txBody>
          <a:bodyPr/>
          <a:lstStyle/>
          <a:p>
            <a:endParaRPr lang="en-US" dirty="0"/>
          </a:p>
        </p:txBody>
      </p:sp>
      <p:sp>
        <p:nvSpPr>
          <p:cNvPr id="2" name="Title 1">
            <a:extLst>
              <a:ext uri="{FF2B5EF4-FFF2-40B4-BE49-F238E27FC236}">
                <a16:creationId xmlns:a16="http://schemas.microsoft.com/office/drawing/2014/main" id="{AA4A5B1E-F1F1-7841-8234-EC29E0848AF4}"/>
              </a:ext>
            </a:extLst>
          </p:cNvPr>
          <p:cNvSpPr>
            <a:spLocks noGrp="1"/>
          </p:cNvSpPr>
          <p:nvPr>
            <p:ph type="ctrTitle" hasCustomPrompt="1"/>
          </p:nvPr>
        </p:nvSpPr>
        <p:spPr>
          <a:xfrm>
            <a:off x="631077" y="1817715"/>
            <a:ext cx="6968328" cy="164620"/>
          </a:xfrm>
        </p:spPr>
        <p:txBody>
          <a:bodyPr lIns="0" tIns="0" rIns="0" bIns="0" anchor="t" anchorCtr="0">
            <a:noAutofit/>
          </a:bodyPr>
          <a:lstStyle>
            <a:lvl1pPr algn="ctr">
              <a:defRPr sz="1400" b="1" cap="all" spc="100" baseline="0">
                <a:solidFill>
                  <a:schemeClr val="bg1"/>
                </a:solidFill>
                <a:latin typeface="Arial" panose="020B0604020202020204" pitchFamily="34" charset="0"/>
                <a:cs typeface="Arial" panose="020B0604020202020204" pitchFamily="34" charset="0"/>
              </a:defRPr>
            </a:lvl1pPr>
          </a:lstStyle>
          <a:p>
            <a:r>
              <a:rPr lang="en-US" dirty="0"/>
              <a:t>Presentation Title</a:t>
            </a:r>
          </a:p>
        </p:txBody>
      </p:sp>
      <p:sp>
        <p:nvSpPr>
          <p:cNvPr id="3" name="Subtitle 2">
            <a:extLst>
              <a:ext uri="{FF2B5EF4-FFF2-40B4-BE49-F238E27FC236}">
                <a16:creationId xmlns:a16="http://schemas.microsoft.com/office/drawing/2014/main" id="{B0760DD4-96F0-3049-BDB7-064112849C08}"/>
              </a:ext>
            </a:extLst>
          </p:cNvPr>
          <p:cNvSpPr>
            <a:spLocks noGrp="1"/>
          </p:cNvSpPr>
          <p:nvPr>
            <p:ph type="subTitle" idx="1" hasCustomPrompt="1"/>
          </p:nvPr>
        </p:nvSpPr>
        <p:spPr>
          <a:xfrm>
            <a:off x="631077" y="2149831"/>
            <a:ext cx="6968328" cy="3028088"/>
          </a:xfrm>
          <a:prstGeom prst="rect">
            <a:avLst/>
          </a:prstGeom>
        </p:spPr>
        <p:txBody>
          <a:bodyPr lIns="0" tIns="0" rIns="0" bIns="0">
            <a:noAutofit/>
          </a:bodyPr>
          <a:lstStyle>
            <a:lvl1pPr marL="0" indent="0" algn="ctr">
              <a:lnSpc>
                <a:spcPts val="7500"/>
              </a:lnSpc>
              <a:buNone/>
              <a:defRPr sz="7200">
                <a:solidFill>
                  <a:srgbClr val="A89968"/>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a:t>
            </a:r>
            <a:br>
              <a:rPr lang="en-US" dirty="0"/>
            </a:br>
            <a:r>
              <a:rPr lang="en-US" dirty="0"/>
              <a:t>title headline goes here.</a:t>
            </a:r>
          </a:p>
        </p:txBody>
      </p:sp>
      <p:cxnSp>
        <p:nvCxnSpPr>
          <p:cNvPr id="28" name="Straight Connector 27">
            <a:extLst>
              <a:ext uri="{FF2B5EF4-FFF2-40B4-BE49-F238E27FC236}">
                <a16:creationId xmlns:a16="http://schemas.microsoft.com/office/drawing/2014/main" id="{8E1DE25A-6424-0B41-A43C-94C0B0D437F1}"/>
              </a:ext>
            </a:extLst>
          </p:cNvPr>
          <p:cNvCxnSpPr>
            <a:cxnSpLocks/>
          </p:cNvCxnSpPr>
          <p:nvPr userDrawn="1"/>
        </p:nvCxnSpPr>
        <p:spPr>
          <a:xfrm>
            <a:off x="1270952" y="5721180"/>
            <a:ext cx="6328453"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1" name="Text Placeholder 25">
            <a:extLst>
              <a:ext uri="{FF2B5EF4-FFF2-40B4-BE49-F238E27FC236}">
                <a16:creationId xmlns:a16="http://schemas.microsoft.com/office/drawing/2014/main" id="{BF783030-C1E6-3E4F-96E5-9D9EC36C1B2E}"/>
              </a:ext>
            </a:extLst>
          </p:cNvPr>
          <p:cNvSpPr>
            <a:spLocks noGrp="1"/>
          </p:cNvSpPr>
          <p:nvPr>
            <p:ph type="body" sz="quarter" idx="17" hasCustomPrompt="1"/>
          </p:nvPr>
        </p:nvSpPr>
        <p:spPr>
          <a:xfrm>
            <a:off x="5403892" y="5951623"/>
            <a:ext cx="2195513" cy="558800"/>
          </a:xfrm>
        </p:spPr>
        <p:txBody>
          <a:bodyPr lIns="0" tIns="0" rIns="0" bIns="0">
            <a:noAutofit/>
          </a:bodyPr>
          <a:lstStyle>
            <a:lvl1pPr marL="0" indent="0" algn="r">
              <a:lnSpc>
                <a:spcPts val="1200"/>
              </a:lnSpc>
              <a:spcBef>
                <a:spcPts val="0"/>
              </a:spcBef>
              <a:buNone/>
              <a:defRPr sz="1050">
                <a:solidFill>
                  <a:schemeClr val="bg1"/>
                </a:solidFill>
                <a:latin typeface="Arial" panose="020B0604020202020204" pitchFamily="34" charset="0"/>
                <a:cs typeface="Arial" panose="020B0604020202020204" pitchFamily="34" charset="0"/>
              </a:defRPr>
            </a:lvl1pPr>
          </a:lstStyle>
          <a:p>
            <a:pPr lvl="0"/>
            <a:r>
              <a:rPr lang="en-US" dirty="0"/>
              <a:t>Presenter name</a:t>
            </a:r>
            <a:br>
              <a:rPr lang="en-US" dirty="0"/>
            </a:br>
            <a:r>
              <a:rPr lang="en-US" dirty="0"/>
              <a:t>Title, Department</a:t>
            </a:r>
            <a:br>
              <a:rPr lang="en-US" dirty="0"/>
            </a:br>
            <a:r>
              <a:rPr lang="en-US" dirty="0"/>
              <a:t>Date</a:t>
            </a:r>
          </a:p>
        </p:txBody>
      </p:sp>
      <p:pic>
        <p:nvPicPr>
          <p:cNvPr id="11" name="Graphic 10">
            <a:extLst>
              <a:ext uri="{FF2B5EF4-FFF2-40B4-BE49-F238E27FC236}">
                <a16:creationId xmlns:a16="http://schemas.microsoft.com/office/drawing/2014/main" id="{33496D65-20FF-3146-81F3-2296B07A8239}"/>
              </a:ext>
            </a:extLst>
          </p:cNvPr>
          <p:cNvPicPr>
            <a:picLocks noChangeAspect="1"/>
          </p:cNvPicPr>
          <p:nvPr userDrawn="1"/>
        </p:nvPicPr>
        <p:blipFill>
          <a:blip r:embed="rId2"/>
          <a:srcRect/>
          <a:stretch/>
        </p:blipFill>
        <p:spPr>
          <a:xfrm>
            <a:off x="3808351" y="938501"/>
            <a:ext cx="613781" cy="613781"/>
          </a:xfrm>
          <a:prstGeom prst="rect">
            <a:avLst/>
          </a:prstGeom>
        </p:spPr>
      </p:pic>
      <p:cxnSp>
        <p:nvCxnSpPr>
          <p:cNvPr id="12" name="Straight Connector 11">
            <a:extLst>
              <a:ext uri="{FF2B5EF4-FFF2-40B4-BE49-F238E27FC236}">
                <a16:creationId xmlns:a16="http://schemas.microsoft.com/office/drawing/2014/main" id="{A45BAD7F-B806-D64D-889C-77CFB40C2E9B}"/>
              </a:ext>
            </a:extLst>
          </p:cNvPr>
          <p:cNvCxnSpPr>
            <a:cxnSpLocks/>
          </p:cNvCxnSpPr>
          <p:nvPr userDrawn="1"/>
        </p:nvCxnSpPr>
        <p:spPr>
          <a:xfrm>
            <a:off x="4115241" y="-1"/>
            <a:ext cx="0" cy="737455"/>
          </a:xfrm>
          <a:prstGeom prst="line">
            <a:avLst/>
          </a:prstGeom>
          <a:ln w="12700">
            <a:solidFill>
              <a:srgbClr val="A89968"/>
            </a:solidFill>
          </a:ln>
        </p:spPr>
        <p:style>
          <a:lnRef idx="1">
            <a:schemeClr val="dk1"/>
          </a:lnRef>
          <a:fillRef idx="0">
            <a:schemeClr val="dk1"/>
          </a:fillRef>
          <a:effectRef idx="0">
            <a:schemeClr val="dk1"/>
          </a:effectRef>
          <a:fontRef idx="minor">
            <a:schemeClr val="tx1"/>
          </a:fontRef>
        </p:style>
      </p:cxnSp>
      <p:pic>
        <p:nvPicPr>
          <p:cNvPr id="20" name="Graphic 20">
            <a:extLst>
              <a:ext uri="{FF2B5EF4-FFF2-40B4-BE49-F238E27FC236}">
                <a16:creationId xmlns:a16="http://schemas.microsoft.com/office/drawing/2014/main" id="{DFAC882E-E42F-F343-ADA4-11CED6168C12}"/>
              </a:ext>
            </a:extLst>
          </p:cNvPr>
          <p:cNvPicPr>
            <a:picLocks noChangeAspect="1"/>
          </p:cNvPicPr>
          <p:nvPr userDrawn="1"/>
        </p:nvPicPr>
        <p:blipFill>
          <a:blip r:embed="rId3"/>
          <a:srcRect/>
          <a:stretch/>
        </p:blipFill>
        <p:spPr>
          <a:xfrm>
            <a:off x="628384" y="5716397"/>
            <a:ext cx="3056600" cy="717091"/>
          </a:xfrm>
          <a:prstGeom prst="rect">
            <a:avLst/>
          </a:prstGeom>
        </p:spPr>
      </p:pic>
    </p:spTree>
    <p:extLst>
      <p:ext uri="{BB962C8B-B14F-4D97-AF65-F5344CB8AC3E}">
        <p14:creationId xmlns:p14="http://schemas.microsoft.com/office/powerpoint/2010/main" val="2402321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FFF7E9"/>
        </a:solidFill>
        <a:effectLst/>
      </p:bgPr>
    </p:bg>
    <p:spTree>
      <p:nvGrpSpPr>
        <p:cNvPr id="1" name=""/>
        <p:cNvGrpSpPr/>
        <p:nvPr/>
      </p:nvGrpSpPr>
      <p:grpSpPr>
        <a:xfrm>
          <a:off x="0" y="0"/>
          <a:ext cx="0" cy="0"/>
          <a:chOff x="0" y="0"/>
          <a:chExt cx="0" cy="0"/>
        </a:xfrm>
      </p:grpSpPr>
      <p:pic>
        <p:nvPicPr>
          <p:cNvPr id="3" name="Picture 2" descr="A close up of a logo&#10;&#10;Description automatically generated">
            <a:extLst>
              <a:ext uri="{FF2B5EF4-FFF2-40B4-BE49-F238E27FC236}">
                <a16:creationId xmlns:a16="http://schemas.microsoft.com/office/drawing/2014/main" id="{81A94636-0146-0046-B0D7-AD44439826D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Graphic 7">
            <a:extLst>
              <a:ext uri="{FF2B5EF4-FFF2-40B4-BE49-F238E27FC236}">
                <a16:creationId xmlns:a16="http://schemas.microsoft.com/office/drawing/2014/main" id="{6484226E-17CF-7548-AEF6-B1745AB3BC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940175" y="1913708"/>
            <a:ext cx="311651" cy="252690"/>
          </a:xfrm>
          <a:prstGeom prst="rect">
            <a:avLst/>
          </a:prstGeom>
        </p:spPr>
      </p:pic>
      <p:sp>
        <p:nvSpPr>
          <p:cNvPr id="10" name="Text Placeholder 9">
            <a:extLst>
              <a:ext uri="{FF2B5EF4-FFF2-40B4-BE49-F238E27FC236}">
                <a16:creationId xmlns:a16="http://schemas.microsoft.com/office/drawing/2014/main" id="{4239861B-5B4E-CD4A-8638-5C1B48F6D402}"/>
              </a:ext>
            </a:extLst>
          </p:cNvPr>
          <p:cNvSpPr>
            <a:spLocks noGrp="1"/>
          </p:cNvSpPr>
          <p:nvPr>
            <p:ph type="body" sz="quarter" idx="10" hasCustomPrompt="1"/>
          </p:nvPr>
        </p:nvSpPr>
        <p:spPr>
          <a:xfrm>
            <a:off x="3411415" y="2441401"/>
            <a:ext cx="5369170" cy="2082800"/>
          </a:xfrm>
        </p:spPr>
        <p:txBody>
          <a:bodyPr anchor="ctr" anchorCtr="0"/>
          <a:lstStyle>
            <a:lvl1pPr algn="ctr">
              <a:lnSpc>
                <a:spcPct val="100000"/>
              </a:lnSpc>
              <a:defRPr sz="2500">
                <a:solidFill>
                  <a:srgbClr val="041E42"/>
                </a:solidFill>
              </a:defRPr>
            </a:lvl1pPr>
            <a:lvl2pPr algn="ctr">
              <a:defRPr/>
            </a:lvl2pPr>
            <a:lvl3pPr algn="ctr">
              <a:defRPr/>
            </a:lvl3pPr>
            <a:lvl4pPr algn="ctr">
              <a:defRPr/>
            </a:lvl4pPr>
            <a:lvl5pPr algn="ctr">
              <a:defRPr/>
            </a:lvl5pPr>
          </a:lstStyle>
          <a:p>
            <a:pPr lvl="0"/>
            <a:r>
              <a:rPr lang="en-US" dirty="0"/>
              <a:t>Type quote here.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set in culpa.”</a:t>
            </a:r>
          </a:p>
        </p:txBody>
      </p:sp>
      <p:pic>
        <p:nvPicPr>
          <p:cNvPr id="6" name="Graphic 5">
            <a:extLst>
              <a:ext uri="{FF2B5EF4-FFF2-40B4-BE49-F238E27FC236}">
                <a16:creationId xmlns:a16="http://schemas.microsoft.com/office/drawing/2014/main" id="{27861679-0949-EB4A-ACE2-F1813F1B8FC5}"/>
              </a:ext>
            </a:extLst>
          </p:cNvPr>
          <p:cNvPicPr>
            <a:picLocks noChangeAspect="1"/>
          </p:cNvPicPr>
          <p:nvPr userDrawn="1"/>
        </p:nvPicPr>
        <p:blipFill>
          <a:blip r:embed="rId5"/>
          <a:srcRect/>
          <a:stretch/>
        </p:blipFill>
        <p:spPr>
          <a:xfrm>
            <a:off x="5838997" y="4765168"/>
            <a:ext cx="514008" cy="641530"/>
          </a:xfrm>
          <a:prstGeom prst="rect">
            <a:avLst/>
          </a:prstGeom>
        </p:spPr>
      </p:pic>
      <p:cxnSp>
        <p:nvCxnSpPr>
          <p:cNvPr id="9" name="Straight Connector 8">
            <a:extLst>
              <a:ext uri="{FF2B5EF4-FFF2-40B4-BE49-F238E27FC236}">
                <a16:creationId xmlns:a16="http://schemas.microsoft.com/office/drawing/2014/main" id="{DB474E5B-95CB-B24A-8FCA-CE564C84B7C5}"/>
              </a:ext>
            </a:extLst>
          </p:cNvPr>
          <p:cNvCxnSpPr>
            <a:cxnSpLocks/>
          </p:cNvCxnSpPr>
          <p:nvPr userDrawn="1"/>
        </p:nvCxnSpPr>
        <p:spPr>
          <a:xfrm>
            <a:off x="653731" y="6357554"/>
            <a:ext cx="8954964"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pic>
        <p:nvPicPr>
          <p:cNvPr id="14" name="Graphic 13">
            <a:extLst>
              <a:ext uri="{FF2B5EF4-FFF2-40B4-BE49-F238E27FC236}">
                <a16:creationId xmlns:a16="http://schemas.microsoft.com/office/drawing/2014/main" id="{8E89BD07-7D7D-2047-A586-7F58DB06EC6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713627" y="6114757"/>
            <a:ext cx="2168448" cy="663079"/>
          </a:xfrm>
          <a:prstGeom prst="rect">
            <a:avLst/>
          </a:prstGeom>
        </p:spPr>
      </p:pic>
      <p:sp>
        <p:nvSpPr>
          <p:cNvPr id="16" name="Text Placeholder 4">
            <a:extLst>
              <a:ext uri="{FF2B5EF4-FFF2-40B4-BE49-F238E27FC236}">
                <a16:creationId xmlns:a16="http://schemas.microsoft.com/office/drawing/2014/main" id="{24304154-A9BD-6B4D-92F2-DA6E365965AB}"/>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
        <p:nvSpPr>
          <p:cNvPr id="17" name="TextBox 16">
            <a:extLst>
              <a:ext uri="{FF2B5EF4-FFF2-40B4-BE49-F238E27FC236}">
                <a16:creationId xmlns:a16="http://schemas.microsoft.com/office/drawing/2014/main" id="{5E5F14D4-3C2A-3D45-92C0-C62B70E6C122}"/>
              </a:ext>
            </a:extLst>
          </p:cNvPr>
          <p:cNvSpPr txBox="1"/>
          <p:nvPr userDrawn="1"/>
        </p:nvSpPr>
        <p:spPr>
          <a:xfrm>
            <a:off x="6999615" y="6455392"/>
            <a:ext cx="2609080" cy="184666"/>
          </a:xfrm>
          <a:prstGeom prst="rect">
            <a:avLst/>
          </a:prstGeom>
          <a:noFill/>
        </p:spPr>
        <p:txBody>
          <a:bodyPr wrap="square" lIns="0" tIns="0" rIns="0" bIns="0" rtlCol="0" anchor="ctr" anchorCtr="0">
            <a:spAutoFit/>
          </a:bodyPr>
          <a:lstStyle/>
          <a:p>
            <a:pPr algn="r"/>
            <a:fld id="{69C1D678-CE18-BA40-AE41-60E7006BDE26}" type="slidenum">
              <a:rPr lang="en-US" sz="1200" smtClean="0">
                <a:solidFill>
                  <a:srgbClr val="041E42"/>
                </a:solidFill>
                <a:latin typeface="Arial" panose="020B0604020202020204" pitchFamily="34" charset="0"/>
                <a:cs typeface="Arial" panose="020B0604020202020204" pitchFamily="34" charset="0"/>
              </a:rPr>
              <a:pPr algn="r"/>
              <a:t>‹#›</a:t>
            </a:fld>
            <a:endParaRPr lang="en-US" sz="1200" dirty="0">
              <a:solidFill>
                <a:srgbClr val="041E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4842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C82EF-BE4D-2C4A-90ED-7F7DB977243B}"/>
              </a:ext>
            </a:extLst>
          </p:cNvPr>
          <p:cNvSpPr>
            <a:spLocks noGrp="1"/>
          </p:cNvSpPr>
          <p:nvPr>
            <p:ph type="title"/>
          </p:nvPr>
        </p:nvSpPr>
        <p:spPr>
          <a:xfrm>
            <a:off x="672548" y="2405062"/>
            <a:ext cx="7427844" cy="2047875"/>
          </a:xfrm>
        </p:spPr>
        <p:txBody>
          <a:bodyPr anchor="b" anchorCtr="0"/>
          <a:lstStyle>
            <a:lvl1pPr algn="l">
              <a:defRPr sz="6000"/>
            </a:lvl1pPr>
          </a:lstStyle>
          <a:p>
            <a:r>
              <a:rPr lang="en-US" dirty="0"/>
              <a:t>Click to edit Master title style</a:t>
            </a:r>
          </a:p>
        </p:txBody>
      </p:sp>
      <p:sp>
        <p:nvSpPr>
          <p:cNvPr id="4" name="Text Placeholder 3">
            <a:extLst>
              <a:ext uri="{FF2B5EF4-FFF2-40B4-BE49-F238E27FC236}">
                <a16:creationId xmlns:a16="http://schemas.microsoft.com/office/drawing/2014/main" id="{5C41DEEE-00D9-3547-A8D8-3609E9FE47B8}"/>
              </a:ext>
            </a:extLst>
          </p:cNvPr>
          <p:cNvSpPr>
            <a:spLocks noGrp="1"/>
          </p:cNvSpPr>
          <p:nvPr>
            <p:ph type="body" sz="quarter" idx="10"/>
          </p:nvPr>
        </p:nvSpPr>
        <p:spPr>
          <a:xfrm>
            <a:off x="673308" y="4541561"/>
            <a:ext cx="7426325" cy="1680336"/>
          </a:xfrm>
        </p:spPr>
        <p:txBody>
          <a:bodyPr/>
          <a:lstStyle>
            <a:lvl1pPr algn="l">
              <a:defRPr sz="2400"/>
            </a:lvl1pPr>
          </a:lstStyle>
          <a:p>
            <a:pPr lvl="0"/>
            <a:r>
              <a:rPr lang="en-US" dirty="0"/>
              <a:t>Click to edit Master text style</a:t>
            </a:r>
          </a:p>
        </p:txBody>
      </p:sp>
      <p:sp>
        <p:nvSpPr>
          <p:cNvPr id="8" name="Text Placeholder 4">
            <a:extLst>
              <a:ext uri="{FF2B5EF4-FFF2-40B4-BE49-F238E27FC236}">
                <a16:creationId xmlns:a16="http://schemas.microsoft.com/office/drawing/2014/main" id="{87823A88-DEEB-2C47-999E-F5C0D642778C}"/>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571487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0E5B-8DC0-E044-9132-AC47910425E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00590C6-4722-A74C-972D-28213FD420CF}"/>
              </a:ext>
            </a:extLst>
          </p:cNvPr>
          <p:cNvSpPr>
            <a:spLocks noGrp="1"/>
          </p:cNvSpPr>
          <p:nvPr>
            <p:ph idx="1"/>
          </p:nvPr>
        </p:nvSpPr>
        <p:spPr>
          <a:xfrm>
            <a:off x="631077" y="1825625"/>
            <a:ext cx="10929846" cy="417195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4">
            <a:extLst>
              <a:ext uri="{FF2B5EF4-FFF2-40B4-BE49-F238E27FC236}">
                <a16:creationId xmlns:a16="http://schemas.microsoft.com/office/drawing/2014/main" id="{E0375880-9001-A14F-BCC4-E66072D63756}"/>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38601233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C92A5-DF4E-C24D-B9DE-19C7EEB83010}"/>
              </a:ext>
            </a:extLst>
          </p:cNvPr>
          <p:cNvSpPr>
            <a:spLocks noGrp="1"/>
          </p:cNvSpPr>
          <p:nvPr>
            <p:ph type="title"/>
          </p:nvPr>
        </p:nvSpPr>
        <p:spPr/>
        <p:txBody>
          <a:bodyPr/>
          <a:lstStyle>
            <a:lvl1pPr algn="l">
              <a:defRPr/>
            </a:lvl1pPr>
          </a:lstStyle>
          <a:p>
            <a:r>
              <a:rPr lang="en-US" dirty="0"/>
              <a:t>Click to edit Master title style</a:t>
            </a:r>
          </a:p>
        </p:txBody>
      </p:sp>
      <p:sp>
        <p:nvSpPr>
          <p:cNvPr id="3" name="Content Placeholder 2">
            <a:extLst>
              <a:ext uri="{FF2B5EF4-FFF2-40B4-BE49-F238E27FC236}">
                <a16:creationId xmlns:a16="http://schemas.microsoft.com/office/drawing/2014/main" id="{CD7BAFA2-8AAB-8B4F-B318-EAC66057178C}"/>
              </a:ext>
            </a:extLst>
          </p:cNvPr>
          <p:cNvSpPr>
            <a:spLocks noGrp="1"/>
          </p:cNvSpPr>
          <p:nvPr>
            <p:ph sz="half" idx="1"/>
          </p:nvPr>
        </p:nvSpPr>
        <p:spPr>
          <a:xfrm>
            <a:off x="631077" y="1825625"/>
            <a:ext cx="5388723" cy="417194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1C4FC53-7005-B64C-BB66-1342FF292C65}"/>
              </a:ext>
            </a:extLst>
          </p:cNvPr>
          <p:cNvSpPr>
            <a:spLocks noGrp="1"/>
          </p:cNvSpPr>
          <p:nvPr>
            <p:ph sz="half" idx="2"/>
          </p:nvPr>
        </p:nvSpPr>
        <p:spPr>
          <a:xfrm>
            <a:off x="6172200" y="1825625"/>
            <a:ext cx="5388722" cy="417194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a:extLst>
              <a:ext uri="{FF2B5EF4-FFF2-40B4-BE49-F238E27FC236}">
                <a16:creationId xmlns:a16="http://schemas.microsoft.com/office/drawing/2014/main" id="{F2840562-8ECD-4E43-A0E1-01B433289B07}"/>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31619805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E6987C-2EB9-2942-8089-3DE20A4950D5}"/>
              </a:ext>
            </a:extLst>
          </p:cNvPr>
          <p:cNvSpPr>
            <a:spLocks noGrp="1"/>
          </p:cNvSpPr>
          <p:nvPr>
            <p:ph type="body" idx="1"/>
          </p:nvPr>
        </p:nvSpPr>
        <p:spPr>
          <a:xfrm>
            <a:off x="653730" y="1827467"/>
            <a:ext cx="5343845" cy="64452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F432A85-EE35-B140-B78F-679DA9C5E565}"/>
              </a:ext>
            </a:extLst>
          </p:cNvPr>
          <p:cNvSpPr>
            <a:spLocks noGrp="1"/>
          </p:cNvSpPr>
          <p:nvPr>
            <p:ph sz="half" idx="2"/>
          </p:nvPr>
        </p:nvSpPr>
        <p:spPr>
          <a:xfrm>
            <a:off x="653730" y="2651379"/>
            <a:ext cx="5343845" cy="33348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7123D3-0966-DC4E-8B5D-B251B3E6DC81}"/>
              </a:ext>
            </a:extLst>
          </p:cNvPr>
          <p:cNvSpPr>
            <a:spLocks noGrp="1"/>
          </p:cNvSpPr>
          <p:nvPr>
            <p:ph type="body" sz="quarter" idx="3"/>
          </p:nvPr>
        </p:nvSpPr>
        <p:spPr>
          <a:xfrm>
            <a:off x="6172199" y="1827467"/>
            <a:ext cx="5388723" cy="64452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0B56AE-F12B-CF4B-82C1-EF534DC72141}"/>
              </a:ext>
            </a:extLst>
          </p:cNvPr>
          <p:cNvSpPr>
            <a:spLocks noGrp="1"/>
          </p:cNvSpPr>
          <p:nvPr>
            <p:ph sz="quarter" idx="4"/>
          </p:nvPr>
        </p:nvSpPr>
        <p:spPr>
          <a:xfrm>
            <a:off x="6172199" y="2651379"/>
            <a:ext cx="5388723" cy="33348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DA84B8C4-93FE-BE41-BD44-E928DAEE89BA}"/>
              </a:ext>
            </a:extLst>
          </p:cNvPr>
          <p:cNvSpPr>
            <a:spLocks noGrp="1"/>
          </p:cNvSpPr>
          <p:nvPr>
            <p:ph type="title"/>
          </p:nvPr>
        </p:nvSpPr>
        <p:spPr>
          <a:xfrm>
            <a:off x="631077" y="681037"/>
            <a:ext cx="10929846" cy="1009651"/>
          </a:xfrm>
        </p:spPr>
        <p:txBody>
          <a:bodyPr/>
          <a:lstStyle>
            <a:lvl1pPr algn="l">
              <a:defRPr/>
            </a:lvl1pPr>
          </a:lstStyle>
          <a:p>
            <a:r>
              <a:rPr lang="en-US" dirty="0"/>
              <a:t>Click to edit Master title style</a:t>
            </a:r>
          </a:p>
        </p:txBody>
      </p:sp>
      <p:sp>
        <p:nvSpPr>
          <p:cNvPr id="9" name="Text Placeholder 4">
            <a:extLst>
              <a:ext uri="{FF2B5EF4-FFF2-40B4-BE49-F238E27FC236}">
                <a16:creationId xmlns:a16="http://schemas.microsoft.com/office/drawing/2014/main" id="{5E21E1BD-C748-5D4C-930C-D033BAFE2B9A}"/>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3978835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49029-C541-884E-842B-F797D9463352}"/>
              </a:ext>
            </a:extLst>
          </p:cNvPr>
          <p:cNvSpPr>
            <a:spLocks noGrp="1"/>
          </p:cNvSpPr>
          <p:nvPr>
            <p:ph type="title"/>
          </p:nvPr>
        </p:nvSpPr>
        <p:spPr/>
        <p:txBody>
          <a:bodyPr/>
          <a:lstStyle/>
          <a:p>
            <a:r>
              <a:rPr lang="en-US" dirty="0"/>
              <a:t>Click to edit Master title style</a:t>
            </a:r>
          </a:p>
        </p:txBody>
      </p:sp>
      <p:sp>
        <p:nvSpPr>
          <p:cNvPr id="5" name="Text Placeholder 4">
            <a:extLst>
              <a:ext uri="{FF2B5EF4-FFF2-40B4-BE49-F238E27FC236}">
                <a16:creationId xmlns:a16="http://schemas.microsoft.com/office/drawing/2014/main" id="{BE092018-8186-974D-97AF-BF58459602D3}"/>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6294636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483C86BD-E679-904B-840F-D9258AB3121A}"/>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36590048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1B5A53E-9330-9B44-A958-B134EC60CDB1}"/>
              </a:ext>
            </a:extLst>
          </p:cNvPr>
          <p:cNvSpPr/>
          <p:nvPr userDrawn="1"/>
        </p:nvSpPr>
        <p:spPr>
          <a:xfrm>
            <a:off x="0" y="0"/>
            <a:ext cx="4949687"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84759CE-0826-DE4A-806C-08B67B25227D}"/>
              </a:ext>
            </a:extLst>
          </p:cNvPr>
          <p:cNvSpPr>
            <a:spLocks noGrp="1"/>
          </p:cNvSpPr>
          <p:nvPr>
            <p:ph idx="1"/>
          </p:nvPr>
        </p:nvSpPr>
        <p:spPr>
          <a:xfrm>
            <a:off x="5327374" y="681034"/>
            <a:ext cx="6233550" cy="53165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AA64A345-F4C3-364D-986C-F0562AE857BE}"/>
              </a:ext>
            </a:extLst>
          </p:cNvPr>
          <p:cNvSpPr>
            <a:spLocks noGrp="1"/>
          </p:cNvSpPr>
          <p:nvPr>
            <p:ph type="title"/>
          </p:nvPr>
        </p:nvSpPr>
        <p:spPr>
          <a:xfrm>
            <a:off x="631077" y="681034"/>
            <a:ext cx="3932237" cy="1376366"/>
          </a:xfrm>
        </p:spPr>
        <p:txBody>
          <a:bodyPr anchor="b"/>
          <a:lstStyle>
            <a:lvl1pPr>
              <a:defRPr sz="3200"/>
            </a:lvl1pPr>
          </a:lstStyle>
          <a:p>
            <a:r>
              <a:rPr lang="en-US" dirty="0"/>
              <a:t>Click to edit Master title style</a:t>
            </a:r>
          </a:p>
        </p:txBody>
      </p:sp>
      <p:sp>
        <p:nvSpPr>
          <p:cNvPr id="10" name="Text Placeholder 3">
            <a:extLst>
              <a:ext uri="{FF2B5EF4-FFF2-40B4-BE49-F238E27FC236}">
                <a16:creationId xmlns:a16="http://schemas.microsoft.com/office/drawing/2014/main" id="{E1734E7C-0B31-DE42-BF15-966B53B14980}"/>
              </a:ext>
            </a:extLst>
          </p:cNvPr>
          <p:cNvSpPr>
            <a:spLocks noGrp="1"/>
          </p:cNvSpPr>
          <p:nvPr>
            <p:ph type="body" sz="half" idx="2"/>
          </p:nvPr>
        </p:nvSpPr>
        <p:spPr>
          <a:xfrm>
            <a:off x="631077" y="2236783"/>
            <a:ext cx="3932237" cy="376079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8" name="Straight Connector 7">
            <a:extLst>
              <a:ext uri="{FF2B5EF4-FFF2-40B4-BE49-F238E27FC236}">
                <a16:creationId xmlns:a16="http://schemas.microsoft.com/office/drawing/2014/main" id="{9DC9D060-3165-AA41-8985-233E5E9DFC06}"/>
              </a:ext>
            </a:extLst>
          </p:cNvPr>
          <p:cNvCxnSpPr>
            <a:cxnSpLocks/>
          </p:cNvCxnSpPr>
          <p:nvPr userDrawn="1"/>
        </p:nvCxnSpPr>
        <p:spPr>
          <a:xfrm>
            <a:off x="653731" y="6357554"/>
            <a:ext cx="8954964"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4">
            <a:extLst>
              <a:ext uri="{FF2B5EF4-FFF2-40B4-BE49-F238E27FC236}">
                <a16:creationId xmlns:a16="http://schemas.microsoft.com/office/drawing/2014/main" id="{ED144CC4-C0CA-4442-B17E-5CFAC100D0AF}"/>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2829339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DC57BB-A308-0B45-870B-1EE7038304B5}"/>
              </a:ext>
            </a:extLst>
          </p:cNvPr>
          <p:cNvSpPr/>
          <p:nvPr userDrawn="1"/>
        </p:nvSpPr>
        <p:spPr>
          <a:xfrm>
            <a:off x="0" y="0"/>
            <a:ext cx="4949687" cy="6858000"/>
          </a:xfrm>
          <a:prstGeom prst="rect">
            <a:avLst/>
          </a:prstGeom>
          <a:solidFill>
            <a:srgbClr val="FF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C854FD-58D5-404B-A083-42287C72B10E}"/>
              </a:ext>
            </a:extLst>
          </p:cNvPr>
          <p:cNvSpPr>
            <a:spLocks noGrp="1"/>
          </p:cNvSpPr>
          <p:nvPr>
            <p:ph type="title"/>
          </p:nvPr>
        </p:nvSpPr>
        <p:spPr>
          <a:xfrm>
            <a:off x="631077" y="681034"/>
            <a:ext cx="3932237" cy="1376366"/>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AB48DBB8-5E93-BD41-AD10-D2EB49EB88DD}"/>
              </a:ext>
            </a:extLst>
          </p:cNvPr>
          <p:cNvSpPr>
            <a:spLocks noGrp="1"/>
          </p:cNvSpPr>
          <p:nvPr>
            <p:ph type="pic" idx="1"/>
          </p:nvPr>
        </p:nvSpPr>
        <p:spPr>
          <a:xfrm>
            <a:off x="5347251" y="681035"/>
            <a:ext cx="6213671" cy="531654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06E5B1-9090-3444-BE46-D4C6A2CD283E}"/>
              </a:ext>
            </a:extLst>
          </p:cNvPr>
          <p:cNvSpPr>
            <a:spLocks noGrp="1"/>
          </p:cNvSpPr>
          <p:nvPr>
            <p:ph type="body" sz="half" idx="2"/>
          </p:nvPr>
        </p:nvSpPr>
        <p:spPr>
          <a:xfrm>
            <a:off x="631077" y="2236783"/>
            <a:ext cx="3932237" cy="3760793"/>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8" name="Straight Connector 7">
            <a:extLst>
              <a:ext uri="{FF2B5EF4-FFF2-40B4-BE49-F238E27FC236}">
                <a16:creationId xmlns:a16="http://schemas.microsoft.com/office/drawing/2014/main" id="{F6B25DE2-DBF8-5841-8C91-802DAA9FC83D}"/>
              </a:ext>
            </a:extLst>
          </p:cNvPr>
          <p:cNvCxnSpPr>
            <a:cxnSpLocks/>
          </p:cNvCxnSpPr>
          <p:nvPr userDrawn="1"/>
        </p:nvCxnSpPr>
        <p:spPr>
          <a:xfrm>
            <a:off x="653731" y="6357554"/>
            <a:ext cx="8954964"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14" name="Text Placeholder 4">
            <a:extLst>
              <a:ext uri="{FF2B5EF4-FFF2-40B4-BE49-F238E27FC236}">
                <a16:creationId xmlns:a16="http://schemas.microsoft.com/office/drawing/2014/main" id="{71EC0CC1-B52B-7B4F-8514-0ACF93288ABF}"/>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27708027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36E9B56-0AD5-D74F-A4ED-1782E76387F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C46F50-6ADA-7642-80F4-F57FA728E6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051170-E968-2243-BFAD-1E89D0E7ED51}"/>
              </a:ext>
            </a:extLst>
          </p:cNvPr>
          <p:cNvSpPr>
            <a:spLocks noGrp="1"/>
          </p:cNvSpPr>
          <p:nvPr>
            <p:ph type="body" orient="vert" idx="1"/>
          </p:nvPr>
        </p:nvSpPr>
        <p:spPr>
          <a:xfrm>
            <a:off x="631077" y="1825625"/>
            <a:ext cx="10929846" cy="4171948"/>
          </a:xfrm>
          <a:prstGeom prst="rect">
            <a:avLst/>
          </a:prstGeo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01529A82-E849-5A40-AEBD-707A24B9B105}"/>
              </a:ext>
            </a:extLst>
          </p:cNvPr>
          <p:cNvCxnSpPr>
            <a:cxnSpLocks/>
          </p:cNvCxnSpPr>
          <p:nvPr userDrawn="1"/>
        </p:nvCxnSpPr>
        <p:spPr>
          <a:xfrm>
            <a:off x="653731" y="6357554"/>
            <a:ext cx="8954964"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6C26441F-3561-C34A-892B-8F8692CC29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13627" y="6114757"/>
            <a:ext cx="2168448" cy="663079"/>
          </a:xfrm>
          <a:prstGeom prst="rect">
            <a:avLst/>
          </a:prstGeom>
        </p:spPr>
      </p:pic>
      <p:sp>
        <p:nvSpPr>
          <p:cNvPr id="14" name="Text Placeholder 4">
            <a:extLst>
              <a:ext uri="{FF2B5EF4-FFF2-40B4-BE49-F238E27FC236}">
                <a16:creationId xmlns:a16="http://schemas.microsoft.com/office/drawing/2014/main" id="{F08D2CB1-DD76-2D4E-924A-F031A7CE3C75}"/>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
        <p:nvSpPr>
          <p:cNvPr id="16" name="TextBox 15">
            <a:extLst>
              <a:ext uri="{FF2B5EF4-FFF2-40B4-BE49-F238E27FC236}">
                <a16:creationId xmlns:a16="http://schemas.microsoft.com/office/drawing/2014/main" id="{DB6795B2-4D10-E84D-9E44-52B8A560C03F}"/>
              </a:ext>
            </a:extLst>
          </p:cNvPr>
          <p:cNvSpPr txBox="1"/>
          <p:nvPr userDrawn="1"/>
        </p:nvSpPr>
        <p:spPr>
          <a:xfrm>
            <a:off x="6999615" y="6455392"/>
            <a:ext cx="2609080" cy="184666"/>
          </a:xfrm>
          <a:prstGeom prst="rect">
            <a:avLst/>
          </a:prstGeom>
          <a:noFill/>
        </p:spPr>
        <p:txBody>
          <a:bodyPr wrap="square" lIns="0" tIns="0" rIns="0" bIns="0" rtlCol="0" anchor="ctr" anchorCtr="0">
            <a:spAutoFit/>
          </a:bodyPr>
          <a:lstStyle/>
          <a:p>
            <a:pPr algn="r"/>
            <a:fld id="{69C1D678-CE18-BA40-AE41-60E7006BDE26}" type="slidenum">
              <a:rPr lang="en-US" sz="1200" smtClean="0">
                <a:solidFill>
                  <a:srgbClr val="041E42"/>
                </a:solidFill>
                <a:latin typeface="Arial" panose="020B0604020202020204" pitchFamily="34" charset="0"/>
                <a:cs typeface="Arial" panose="020B0604020202020204" pitchFamily="34" charset="0"/>
              </a:rPr>
              <a:pPr algn="r"/>
              <a:t>‹#›</a:t>
            </a:fld>
            <a:endParaRPr lang="en-US" sz="1200" dirty="0">
              <a:solidFill>
                <a:srgbClr val="041E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007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A89968"/>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665FB1-DCD5-ED4C-9650-973147843C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470"/>
            <a:ext cx="12192000" cy="6845059"/>
          </a:xfrm>
          <a:prstGeom prst="rect">
            <a:avLst/>
          </a:prstGeom>
        </p:spPr>
      </p:pic>
      <p:sp>
        <p:nvSpPr>
          <p:cNvPr id="2" name="Title 1">
            <a:extLst>
              <a:ext uri="{FF2B5EF4-FFF2-40B4-BE49-F238E27FC236}">
                <a16:creationId xmlns:a16="http://schemas.microsoft.com/office/drawing/2014/main" id="{778FC574-4858-E640-99C2-16CD9E1FF94A}"/>
              </a:ext>
            </a:extLst>
          </p:cNvPr>
          <p:cNvSpPr>
            <a:spLocks noGrp="1"/>
          </p:cNvSpPr>
          <p:nvPr>
            <p:ph type="title"/>
          </p:nvPr>
        </p:nvSpPr>
        <p:spPr>
          <a:xfrm>
            <a:off x="653731" y="2953265"/>
            <a:ext cx="6619274" cy="1609210"/>
          </a:xfrm>
        </p:spPr>
        <p:txBody>
          <a:bodyPr lIns="0" tIns="0" rIns="0" bIns="0" anchor="t" anchorCtr="0">
            <a:noAutofit/>
          </a:bodyPr>
          <a:lstStyle>
            <a:lvl1pPr>
              <a:defRPr sz="6000" cap="all" spc="100" baseline="0">
                <a:solidFill>
                  <a:schemeClr val="bg1"/>
                </a:solidFill>
                <a:latin typeface="Impact" panose="020B080603090205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D2023AA-2197-0446-AB42-D28BA422DD8A}"/>
              </a:ext>
            </a:extLst>
          </p:cNvPr>
          <p:cNvSpPr>
            <a:spLocks noGrp="1"/>
          </p:cNvSpPr>
          <p:nvPr>
            <p:ph type="body" idx="1" hasCustomPrompt="1"/>
          </p:nvPr>
        </p:nvSpPr>
        <p:spPr>
          <a:xfrm>
            <a:off x="653731" y="4829176"/>
            <a:ext cx="6619274" cy="595440"/>
          </a:xfrm>
          <a:prstGeom prst="rect">
            <a:avLst/>
          </a:prstGeom>
        </p:spPr>
        <p:txBody>
          <a:bodyPr lIns="0" tIns="0" rIns="0" bIns="0">
            <a:noAutofit/>
          </a:bodyPr>
          <a:lstStyle>
            <a:lvl1pPr marL="0" indent="0">
              <a:buNone/>
              <a:defRPr sz="3000">
                <a:solidFill>
                  <a:srgbClr val="041E42"/>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Agenda Topic Here</a:t>
            </a:r>
          </a:p>
        </p:txBody>
      </p:sp>
      <p:sp>
        <p:nvSpPr>
          <p:cNvPr id="10" name="Text Placeholder 9">
            <a:extLst>
              <a:ext uri="{FF2B5EF4-FFF2-40B4-BE49-F238E27FC236}">
                <a16:creationId xmlns:a16="http://schemas.microsoft.com/office/drawing/2014/main" id="{92FE8BA0-9E2C-CF44-BABD-55B346783B67}"/>
              </a:ext>
            </a:extLst>
          </p:cNvPr>
          <p:cNvSpPr>
            <a:spLocks noGrp="1"/>
          </p:cNvSpPr>
          <p:nvPr>
            <p:ph type="body" sz="quarter" idx="13" hasCustomPrompt="1"/>
          </p:nvPr>
        </p:nvSpPr>
        <p:spPr>
          <a:xfrm>
            <a:off x="660081" y="2250002"/>
            <a:ext cx="6056313" cy="436563"/>
          </a:xfrm>
          <a:prstGeom prst="rect">
            <a:avLst/>
          </a:prstGeom>
        </p:spPr>
        <p:txBody>
          <a:bodyPr lIns="0" tIns="0" rIns="0" bIns="0" anchor="b" anchorCtr="0">
            <a:noAutofit/>
          </a:bodyPr>
          <a:lstStyle>
            <a:lvl1pPr marL="0" indent="0">
              <a:buNone/>
              <a:defRPr sz="1400" b="1" cap="all" spc="100" baseline="0">
                <a:solidFill>
                  <a:srgbClr val="041E42"/>
                </a:solidFill>
                <a:latin typeface="Arial" panose="020B0604020202020204" pitchFamily="34" charset="0"/>
                <a:cs typeface="Arial" panose="020B0604020202020204" pitchFamily="34" charset="0"/>
              </a:defRPr>
            </a:lvl1pPr>
          </a:lstStyle>
          <a:p>
            <a:pPr lvl="0"/>
            <a:r>
              <a:rPr lang="en-US" dirty="0"/>
              <a:t>Section Title/Number</a:t>
            </a:r>
          </a:p>
        </p:txBody>
      </p:sp>
      <p:cxnSp>
        <p:nvCxnSpPr>
          <p:cNvPr id="11" name="Straight Connector 10">
            <a:extLst>
              <a:ext uri="{FF2B5EF4-FFF2-40B4-BE49-F238E27FC236}">
                <a16:creationId xmlns:a16="http://schemas.microsoft.com/office/drawing/2014/main" id="{3E451DA1-6FA8-4E4D-A5F4-77545F145275}"/>
              </a:ext>
            </a:extLst>
          </p:cNvPr>
          <p:cNvCxnSpPr>
            <a:cxnSpLocks/>
          </p:cNvCxnSpPr>
          <p:nvPr userDrawn="1"/>
        </p:nvCxnSpPr>
        <p:spPr>
          <a:xfrm>
            <a:off x="660081" y="5523468"/>
            <a:ext cx="771924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7C9EB6F-CEE0-CC46-8E59-51092DE08178}"/>
              </a:ext>
            </a:extLst>
          </p:cNvPr>
          <p:cNvSpPr txBox="1"/>
          <p:nvPr userDrawn="1"/>
        </p:nvSpPr>
        <p:spPr>
          <a:xfrm>
            <a:off x="5770247" y="6455392"/>
            <a:ext cx="2609080" cy="184666"/>
          </a:xfrm>
          <a:prstGeom prst="rect">
            <a:avLst/>
          </a:prstGeom>
          <a:noFill/>
        </p:spPr>
        <p:txBody>
          <a:bodyPr wrap="square" lIns="0" tIns="0" rIns="0" bIns="0" rtlCol="0" anchor="ctr" anchorCtr="0">
            <a:spAutoFit/>
          </a:bodyPr>
          <a:lstStyle/>
          <a:p>
            <a:pPr algn="r"/>
            <a:fld id="{69C1D678-CE18-BA40-AE41-60E7006BDE26}" type="slidenum">
              <a:rPr lang="en-US" sz="1200" smtClean="0">
                <a:solidFill>
                  <a:srgbClr val="041E42"/>
                </a:solidFill>
                <a:latin typeface="Arial" panose="020B0604020202020204" pitchFamily="34" charset="0"/>
                <a:cs typeface="Arial" panose="020B0604020202020204" pitchFamily="34" charset="0"/>
              </a:rPr>
              <a:pPr algn="r"/>
              <a:t>‹#›</a:t>
            </a:fld>
            <a:endParaRPr lang="en-US" sz="1200" dirty="0">
              <a:solidFill>
                <a:srgbClr val="041E42"/>
              </a:solidFill>
              <a:latin typeface="Arial" panose="020B0604020202020204" pitchFamily="34" charset="0"/>
              <a:cs typeface="Arial" panose="020B0604020202020204" pitchFamily="34" charset="0"/>
            </a:endParaRPr>
          </a:p>
        </p:txBody>
      </p:sp>
      <p:sp>
        <p:nvSpPr>
          <p:cNvPr id="12" name="Text Placeholder 4">
            <a:extLst>
              <a:ext uri="{FF2B5EF4-FFF2-40B4-BE49-F238E27FC236}">
                <a16:creationId xmlns:a16="http://schemas.microsoft.com/office/drawing/2014/main" id="{13542F79-7182-D845-91B9-87C13A6797BD}"/>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903764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F1E2730-FAC5-9B41-913C-192D006C9E5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93F8E2B8-6BE8-6541-B62D-E02A6E4EE8AC}"/>
              </a:ext>
            </a:extLst>
          </p:cNvPr>
          <p:cNvSpPr>
            <a:spLocks noGrp="1"/>
          </p:cNvSpPr>
          <p:nvPr>
            <p:ph type="title" orient="vert"/>
          </p:nvPr>
        </p:nvSpPr>
        <p:spPr>
          <a:xfrm>
            <a:off x="8932024" y="681034"/>
            <a:ext cx="2628900" cy="531654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5B37718A-9ABE-C34A-8584-6F2EACCE68A6}"/>
              </a:ext>
            </a:extLst>
          </p:cNvPr>
          <p:cNvSpPr>
            <a:spLocks noGrp="1"/>
          </p:cNvSpPr>
          <p:nvPr>
            <p:ph type="body" orient="vert" idx="1"/>
          </p:nvPr>
        </p:nvSpPr>
        <p:spPr>
          <a:xfrm>
            <a:off x="631076" y="681034"/>
            <a:ext cx="8148548" cy="531654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a:extLst>
              <a:ext uri="{FF2B5EF4-FFF2-40B4-BE49-F238E27FC236}">
                <a16:creationId xmlns:a16="http://schemas.microsoft.com/office/drawing/2014/main" id="{E435B42C-D7A1-2E49-BF59-EB66DB737C89}"/>
              </a:ext>
            </a:extLst>
          </p:cNvPr>
          <p:cNvCxnSpPr>
            <a:cxnSpLocks/>
          </p:cNvCxnSpPr>
          <p:nvPr userDrawn="1"/>
        </p:nvCxnSpPr>
        <p:spPr>
          <a:xfrm>
            <a:off x="653731" y="6357554"/>
            <a:ext cx="8954964"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pic>
        <p:nvPicPr>
          <p:cNvPr id="12" name="Graphic 11">
            <a:extLst>
              <a:ext uri="{FF2B5EF4-FFF2-40B4-BE49-F238E27FC236}">
                <a16:creationId xmlns:a16="http://schemas.microsoft.com/office/drawing/2014/main" id="{A96C8DA0-7A60-4D45-BF95-3C29B1DD6D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13627" y="6114757"/>
            <a:ext cx="2168448" cy="663079"/>
          </a:xfrm>
          <a:prstGeom prst="rect">
            <a:avLst/>
          </a:prstGeom>
        </p:spPr>
      </p:pic>
      <p:sp>
        <p:nvSpPr>
          <p:cNvPr id="15" name="Text Placeholder 4">
            <a:extLst>
              <a:ext uri="{FF2B5EF4-FFF2-40B4-BE49-F238E27FC236}">
                <a16:creationId xmlns:a16="http://schemas.microsoft.com/office/drawing/2014/main" id="{19BFF08A-DB49-C943-AF20-082BE468182A}"/>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
        <p:nvSpPr>
          <p:cNvPr id="16" name="TextBox 15">
            <a:extLst>
              <a:ext uri="{FF2B5EF4-FFF2-40B4-BE49-F238E27FC236}">
                <a16:creationId xmlns:a16="http://schemas.microsoft.com/office/drawing/2014/main" id="{5A04B09A-226C-CF44-9FD9-D57EB3E5B9BE}"/>
              </a:ext>
            </a:extLst>
          </p:cNvPr>
          <p:cNvSpPr txBox="1"/>
          <p:nvPr userDrawn="1"/>
        </p:nvSpPr>
        <p:spPr>
          <a:xfrm>
            <a:off x="6999615" y="6455392"/>
            <a:ext cx="2609080" cy="184666"/>
          </a:xfrm>
          <a:prstGeom prst="rect">
            <a:avLst/>
          </a:prstGeom>
          <a:noFill/>
        </p:spPr>
        <p:txBody>
          <a:bodyPr wrap="square" lIns="0" tIns="0" rIns="0" bIns="0" rtlCol="0" anchor="ctr" anchorCtr="0">
            <a:spAutoFit/>
          </a:bodyPr>
          <a:lstStyle/>
          <a:p>
            <a:pPr algn="r"/>
            <a:fld id="{69C1D678-CE18-BA40-AE41-60E7006BDE26}" type="slidenum">
              <a:rPr lang="en-US" sz="1200" smtClean="0">
                <a:solidFill>
                  <a:srgbClr val="041E42"/>
                </a:solidFill>
                <a:latin typeface="Arial" panose="020B0604020202020204" pitchFamily="34" charset="0"/>
                <a:cs typeface="Arial" panose="020B0604020202020204" pitchFamily="34" charset="0"/>
              </a:rPr>
              <a:pPr algn="r"/>
              <a:t>‹#›</a:t>
            </a:fld>
            <a:endParaRPr lang="en-US" sz="1200" dirty="0">
              <a:solidFill>
                <a:srgbClr val="041E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460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0E5B-8DC0-E044-9132-AC47910425E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00590C6-4722-A74C-972D-28213FD420CF}"/>
              </a:ext>
            </a:extLst>
          </p:cNvPr>
          <p:cNvSpPr>
            <a:spLocks noGrp="1"/>
          </p:cNvSpPr>
          <p:nvPr>
            <p:ph idx="1"/>
          </p:nvPr>
        </p:nvSpPr>
        <p:spPr>
          <a:xfrm>
            <a:off x="631077" y="1825625"/>
            <a:ext cx="10929846" cy="417195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c 9">
            <a:extLst>
              <a:ext uri="{FF2B5EF4-FFF2-40B4-BE49-F238E27FC236}">
                <a16:creationId xmlns:a16="http://schemas.microsoft.com/office/drawing/2014/main" id="{DE68A5A7-0548-2242-AE24-78466B07E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03955" y="6102865"/>
            <a:ext cx="1308100" cy="558800"/>
          </a:xfrm>
          <a:prstGeom prst="rect">
            <a:avLst/>
          </a:prstGeom>
        </p:spPr>
      </p:pic>
      <p:cxnSp>
        <p:nvCxnSpPr>
          <p:cNvPr id="11" name="Straight Connector 10">
            <a:extLst>
              <a:ext uri="{FF2B5EF4-FFF2-40B4-BE49-F238E27FC236}">
                <a16:creationId xmlns:a16="http://schemas.microsoft.com/office/drawing/2014/main" id="{714F1D4B-3EC8-AE4F-AA32-62C46DCEB558}"/>
              </a:ext>
            </a:extLst>
          </p:cNvPr>
          <p:cNvCxnSpPr>
            <a:cxnSpLocks/>
          </p:cNvCxnSpPr>
          <p:nvPr userDrawn="1"/>
        </p:nvCxnSpPr>
        <p:spPr>
          <a:xfrm>
            <a:off x="653731" y="6357554"/>
            <a:ext cx="9775372"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805D71A5-BB53-5D4E-834E-9BF3B6D7CB1E}"/>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3293668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Divider 1">
    <p:bg>
      <p:bgPr>
        <a:solidFill>
          <a:srgbClr val="A89968"/>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665FB1-DCD5-ED4C-9650-973147843C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470"/>
            <a:ext cx="12192000" cy="6845059"/>
          </a:xfrm>
          <a:prstGeom prst="rect">
            <a:avLst/>
          </a:prstGeom>
        </p:spPr>
      </p:pic>
      <p:sp>
        <p:nvSpPr>
          <p:cNvPr id="2" name="Title 1">
            <a:extLst>
              <a:ext uri="{FF2B5EF4-FFF2-40B4-BE49-F238E27FC236}">
                <a16:creationId xmlns:a16="http://schemas.microsoft.com/office/drawing/2014/main" id="{778FC574-4858-E640-99C2-16CD9E1FF94A}"/>
              </a:ext>
            </a:extLst>
          </p:cNvPr>
          <p:cNvSpPr>
            <a:spLocks noGrp="1"/>
          </p:cNvSpPr>
          <p:nvPr>
            <p:ph type="title"/>
          </p:nvPr>
        </p:nvSpPr>
        <p:spPr>
          <a:xfrm>
            <a:off x="653731" y="2953265"/>
            <a:ext cx="6619274" cy="1609210"/>
          </a:xfrm>
        </p:spPr>
        <p:txBody>
          <a:bodyPr lIns="0" tIns="0" rIns="0" bIns="0" anchor="t" anchorCtr="0">
            <a:noAutofit/>
          </a:bodyPr>
          <a:lstStyle>
            <a:lvl1pPr>
              <a:defRPr sz="6000" cap="all" spc="100" baseline="0">
                <a:solidFill>
                  <a:schemeClr val="bg1"/>
                </a:solidFill>
                <a:latin typeface="Impact" panose="020B080603090205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D2023AA-2197-0446-AB42-D28BA422DD8A}"/>
              </a:ext>
            </a:extLst>
          </p:cNvPr>
          <p:cNvSpPr>
            <a:spLocks noGrp="1"/>
          </p:cNvSpPr>
          <p:nvPr>
            <p:ph type="body" idx="1" hasCustomPrompt="1"/>
          </p:nvPr>
        </p:nvSpPr>
        <p:spPr>
          <a:xfrm>
            <a:off x="653731" y="4829176"/>
            <a:ext cx="6619274" cy="595440"/>
          </a:xfrm>
          <a:prstGeom prst="rect">
            <a:avLst/>
          </a:prstGeom>
        </p:spPr>
        <p:txBody>
          <a:bodyPr lIns="0" tIns="0" rIns="0" bIns="0">
            <a:noAutofit/>
          </a:bodyPr>
          <a:lstStyle>
            <a:lvl1pPr marL="0" indent="0">
              <a:buNone/>
              <a:defRPr sz="3000">
                <a:solidFill>
                  <a:srgbClr val="041E42"/>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Agenda Topic Here</a:t>
            </a:r>
          </a:p>
        </p:txBody>
      </p:sp>
      <p:sp>
        <p:nvSpPr>
          <p:cNvPr id="10" name="Text Placeholder 9">
            <a:extLst>
              <a:ext uri="{FF2B5EF4-FFF2-40B4-BE49-F238E27FC236}">
                <a16:creationId xmlns:a16="http://schemas.microsoft.com/office/drawing/2014/main" id="{92FE8BA0-9E2C-CF44-BABD-55B346783B67}"/>
              </a:ext>
            </a:extLst>
          </p:cNvPr>
          <p:cNvSpPr>
            <a:spLocks noGrp="1"/>
          </p:cNvSpPr>
          <p:nvPr>
            <p:ph type="body" sz="quarter" idx="13" hasCustomPrompt="1"/>
          </p:nvPr>
        </p:nvSpPr>
        <p:spPr>
          <a:xfrm>
            <a:off x="660081" y="2250002"/>
            <a:ext cx="6056313" cy="436563"/>
          </a:xfrm>
          <a:prstGeom prst="rect">
            <a:avLst/>
          </a:prstGeom>
        </p:spPr>
        <p:txBody>
          <a:bodyPr lIns="0" tIns="0" rIns="0" bIns="0" anchor="b" anchorCtr="0">
            <a:noAutofit/>
          </a:bodyPr>
          <a:lstStyle>
            <a:lvl1pPr marL="0" indent="0">
              <a:buNone/>
              <a:defRPr sz="1400" b="1" cap="all" spc="100" baseline="0">
                <a:solidFill>
                  <a:srgbClr val="041E42"/>
                </a:solidFill>
                <a:latin typeface="Arial" panose="020B0604020202020204" pitchFamily="34" charset="0"/>
                <a:cs typeface="Arial" panose="020B0604020202020204" pitchFamily="34" charset="0"/>
              </a:defRPr>
            </a:lvl1pPr>
          </a:lstStyle>
          <a:p>
            <a:pPr lvl="0"/>
            <a:r>
              <a:rPr lang="en-US" dirty="0"/>
              <a:t>Section Title/Number</a:t>
            </a:r>
          </a:p>
        </p:txBody>
      </p:sp>
      <p:cxnSp>
        <p:nvCxnSpPr>
          <p:cNvPr id="11" name="Straight Connector 10">
            <a:extLst>
              <a:ext uri="{FF2B5EF4-FFF2-40B4-BE49-F238E27FC236}">
                <a16:creationId xmlns:a16="http://schemas.microsoft.com/office/drawing/2014/main" id="{3E451DA1-6FA8-4E4D-A5F4-77545F145275}"/>
              </a:ext>
            </a:extLst>
          </p:cNvPr>
          <p:cNvCxnSpPr>
            <a:cxnSpLocks/>
          </p:cNvCxnSpPr>
          <p:nvPr userDrawn="1"/>
        </p:nvCxnSpPr>
        <p:spPr>
          <a:xfrm>
            <a:off x="660081" y="5523468"/>
            <a:ext cx="7719246"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77C9EB6F-CEE0-CC46-8E59-51092DE08178}"/>
              </a:ext>
            </a:extLst>
          </p:cNvPr>
          <p:cNvSpPr txBox="1"/>
          <p:nvPr userDrawn="1"/>
        </p:nvSpPr>
        <p:spPr>
          <a:xfrm>
            <a:off x="5770247" y="6455392"/>
            <a:ext cx="2609080" cy="184666"/>
          </a:xfrm>
          <a:prstGeom prst="rect">
            <a:avLst/>
          </a:prstGeom>
          <a:noFill/>
        </p:spPr>
        <p:txBody>
          <a:bodyPr wrap="square" lIns="0" tIns="0" rIns="0" bIns="0" rtlCol="0" anchor="ctr" anchorCtr="0">
            <a:spAutoFit/>
          </a:bodyPr>
          <a:lstStyle/>
          <a:p>
            <a:pPr algn="r"/>
            <a:fld id="{69C1D678-CE18-BA40-AE41-60E7006BDE26}" type="slidenum">
              <a:rPr lang="en-US" sz="1200" smtClean="0">
                <a:solidFill>
                  <a:srgbClr val="041E42"/>
                </a:solidFill>
                <a:latin typeface="Arial" panose="020B0604020202020204" pitchFamily="34" charset="0"/>
                <a:cs typeface="Arial" panose="020B0604020202020204" pitchFamily="34" charset="0"/>
              </a:rPr>
              <a:pPr algn="r"/>
              <a:t>‹#›</a:t>
            </a:fld>
            <a:endParaRPr lang="en-US" sz="1200" dirty="0">
              <a:solidFill>
                <a:srgbClr val="041E42"/>
              </a:solidFill>
              <a:latin typeface="Arial" panose="020B0604020202020204" pitchFamily="34" charset="0"/>
              <a:cs typeface="Arial" panose="020B0604020202020204" pitchFamily="34" charset="0"/>
            </a:endParaRPr>
          </a:p>
        </p:txBody>
      </p:sp>
      <p:sp>
        <p:nvSpPr>
          <p:cNvPr id="12" name="Text Placeholder 4">
            <a:extLst>
              <a:ext uri="{FF2B5EF4-FFF2-40B4-BE49-F238E27FC236}">
                <a16:creationId xmlns:a16="http://schemas.microsoft.com/office/drawing/2014/main" id="{13542F79-7182-D845-91B9-87C13A6797BD}"/>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1689778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0E5B-8DC0-E044-9132-AC47910425E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00590C6-4722-A74C-972D-28213FD420CF}"/>
              </a:ext>
            </a:extLst>
          </p:cNvPr>
          <p:cNvSpPr>
            <a:spLocks noGrp="1"/>
          </p:cNvSpPr>
          <p:nvPr>
            <p:ph idx="1"/>
          </p:nvPr>
        </p:nvSpPr>
        <p:spPr>
          <a:xfrm>
            <a:off x="631077" y="1825625"/>
            <a:ext cx="10929846" cy="417195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c 9">
            <a:extLst>
              <a:ext uri="{FF2B5EF4-FFF2-40B4-BE49-F238E27FC236}">
                <a16:creationId xmlns:a16="http://schemas.microsoft.com/office/drawing/2014/main" id="{DE68A5A7-0548-2242-AE24-78466B07E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03955" y="6102865"/>
            <a:ext cx="1308100" cy="558800"/>
          </a:xfrm>
          <a:prstGeom prst="rect">
            <a:avLst/>
          </a:prstGeom>
        </p:spPr>
      </p:pic>
      <p:cxnSp>
        <p:nvCxnSpPr>
          <p:cNvPr id="11" name="Straight Connector 10">
            <a:extLst>
              <a:ext uri="{FF2B5EF4-FFF2-40B4-BE49-F238E27FC236}">
                <a16:creationId xmlns:a16="http://schemas.microsoft.com/office/drawing/2014/main" id="{714F1D4B-3EC8-AE4F-AA32-62C46DCEB558}"/>
              </a:ext>
            </a:extLst>
          </p:cNvPr>
          <p:cNvCxnSpPr>
            <a:cxnSpLocks/>
          </p:cNvCxnSpPr>
          <p:nvPr userDrawn="1"/>
        </p:nvCxnSpPr>
        <p:spPr>
          <a:xfrm>
            <a:off x="653731" y="6357554"/>
            <a:ext cx="9775372"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805D71A5-BB53-5D4E-834E-9BF3B6D7CB1E}"/>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4116668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0E5B-8DC0-E044-9132-AC47910425E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00590C6-4722-A74C-972D-28213FD420CF}"/>
              </a:ext>
            </a:extLst>
          </p:cNvPr>
          <p:cNvSpPr>
            <a:spLocks noGrp="1"/>
          </p:cNvSpPr>
          <p:nvPr>
            <p:ph idx="1"/>
          </p:nvPr>
        </p:nvSpPr>
        <p:spPr>
          <a:xfrm>
            <a:off x="631077" y="1825625"/>
            <a:ext cx="10929846" cy="417195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c 9">
            <a:extLst>
              <a:ext uri="{FF2B5EF4-FFF2-40B4-BE49-F238E27FC236}">
                <a16:creationId xmlns:a16="http://schemas.microsoft.com/office/drawing/2014/main" id="{DE68A5A7-0548-2242-AE24-78466B07E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03955" y="6102865"/>
            <a:ext cx="1308100" cy="558800"/>
          </a:xfrm>
          <a:prstGeom prst="rect">
            <a:avLst/>
          </a:prstGeom>
        </p:spPr>
      </p:pic>
      <p:cxnSp>
        <p:nvCxnSpPr>
          <p:cNvPr id="11" name="Straight Connector 10">
            <a:extLst>
              <a:ext uri="{FF2B5EF4-FFF2-40B4-BE49-F238E27FC236}">
                <a16:creationId xmlns:a16="http://schemas.microsoft.com/office/drawing/2014/main" id="{714F1D4B-3EC8-AE4F-AA32-62C46DCEB558}"/>
              </a:ext>
            </a:extLst>
          </p:cNvPr>
          <p:cNvCxnSpPr>
            <a:cxnSpLocks/>
          </p:cNvCxnSpPr>
          <p:nvPr userDrawn="1"/>
        </p:nvCxnSpPr>
        <p:spPr>
          <a:xfrm>
            <a:off x="653731" y="6357554"/>
            <a:ext cx="9775372"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805D71A5-BB53-5D4E-834E-9BF3B6D7CB1E}"/>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1493896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0E5B-8DC0-E044-9132-AC47910425E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00590C6-4722-A74C-972D-28213FD420CF}"/>
              </a:ext>
            </a:extLst>
          </p:cNvPr>
          <p:cNvSpPr>
            <a:spLocks noGrp="1"/>
          </p:cNvSpPr>
          <p:nvPr>
            <p:ph idx="1"/>
          </p:nvPr>
        </p:nvSpPr>
        <p:spPr>
          <a:xfrm>
            <a:off x="631077" y="1825625"/>
            <a:ext cx="10929846" cy="417195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c 9">
            <a:extLst>
              <a:ext uri="{FF2B5EF4-FFF2-40B4-BE49-F238E27FC236}">
                <a16:creationId xmlns:a16="http://schemas.microsoft.com/office/drawing/2014/main" id="{DE68A5A7-0548-2242-AE24-78466B07E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03955" y="6102865"/>
            <a:ext cx="1308100" cy="558800"/>
          </a:xfrm>
          <a:prstGeom prst="rect">
            <a:avLst/>
          </a:prstGeom>
        </p:spPr>
      </p:pic>
      <p:cxnSp>
        <p:nvCxnSpPr>
          <p:cNvPr id="11" name="Straight Connector 10">
            <a:extLst>
              <a:ext uri="{FF2B5EF4-FFF2-40B4-BE49-F238E27FC236}">
                <a16:creationId xmlns:a16="http://schemas.microsoft.com/office/drawing/2014/main" id="{714F1D4B-3EC8-AE4F-AA32-62C46DCEB558}"/>
              </a:ext>
            </a:extLst>
          </p:cNvPr>
          <p:cNvCxnSpPr>
            <a:cxnSpLocks/>
          </p:cNvCxnSpPr>
          <p:nvPr userDrawn="1"/>
        </p:nvCxnSpPr>
        <p:spPr>
          <a:xfrm>
            <a:off x="653731" y="6357554"/>
            <a:ext cx="9775372"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805D71A5-BB53-5D4E-834E-9BF3B6D7CB1E}"/>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3477503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0E5B-8DC0-E044-9132-AC47910425E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00590C6-4722-A74C-972D-28213FD420CF}"/>
              </a:ext>
            </a:extLst>
          </p:cNvPr>
          <p:cNvSpPr>
            <a:spLocks noGrp="1"/>
          </p:cNvSpPr>
          <p:nvPr>
            <p:ph idx="1"/>
          </p:nvPr>
        </p:nvSpPr>
        <p:spPr>
          <a:xfrm>
            <a:off x="631077" y="1825625"/>
            <a:ext cx="10929846" cy="417195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c 9">
            <a:extLst>
              <a:ext uri="{FF2B5EF4-FFF2-40B4-BE49-F238E27FC236}">
                <a16:creationId xmlns:a16="http://schemas.microsoft.com/office/drawing/2014/main" id="{DE68A5A7-0548-2242-AE24-78466B07E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03955" y="6102865"/>
            <a:ext cx="1308100" cy="558800"/>
          </a:xfrm>
          <a:prstGeom prst="rect">
            <a:avLst/>
          </a:prstGeom>
        </p:spPr>
      </p:pic>
      <p:cxnSp>
        <p:nvCxnSpPr>
          <p:cNvPr id="11" name="Straight Connector 10">
            <a:extLst>
              <a:ext uri="{FF2B5EF4-FFF2-40B4-BE49-F238E27FC236}">
                <a16:creationId xmlns:a16="http://schemas.microsoft.com/office/drawing/2014/main" id="{714F1D4B-3EC8-AE4F-AA32-62C46DCEB558}"/>
              </a:ext>
            </a:extLst>
          </p:cNvPr>
          <p:cNvCxnSpPr>
            <a:cxnSpLocks/>
          </p:cNvCxnSpPr>
          <p:nvPr userDrawn="1"/>
        </p:nvCxnSpPr>
        <p:spPr>
          <a:xfrm>
            <a:off x="653731" y="6357554"/>
            <a:ext cx="9775372"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805D71A5-BB53-5D4E-834E-9BF3B6D7CB1E}"/>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28411682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0E5B-8DC0-E044-9132-AC47910425E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00590C6-4722-A74C-972D-28213FD420CF}"/>
              </a:ext>
            </a:extLst>
          </p:cNvPr>
          <p:cNvSpPr>
            <a:spLocks noGrp="1"/>
          </p:cNvSpPr>
          <p:nvPr>
            <p:ph idx="1"/>
          </p:nvPr>
        </p:nvSpPr>
        <p:spPr>
          <a:xfrm>
            <a:off x="631077" y="1825625"/>
            <a:ext cx="10929846" cy="417195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c 9">
            <a:extLst>
              <a:ext uri="{FF2B5EF4-FFF2-40B4-BE49-F238E27FC236}">
                <a16:creationId xmlns:a16="http://schemas.microsoft.com/office/drawing/2014/main" id="{DE68A5A7-0548-2242-AE24-78466B07E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03955" y="6102865"/>
            <a:ext cx="1308100" cy="558800"/>
          </a:xfrm>
          <a:prstGeom prst="rect">
            <a:avLst/>
          </a:prstGeom>
        </p:spPr>
      </p:pic>
      <p:cxnSp>
        <p:nvCxnSpPr>
          <p:cNvPr id="11" name="Straight Connector 10">
            <a:extLst>
              <a:ext uri="{FF2B5EF4-FFF2-40B4-BE49-F238E27FC236}">
                <a16:creationId xmlns:a16="http://schemas.microsoft.com/office/drawing/2014/main" id="{714F1D4B-3EC8-AE4F-AA32-62C46DCEB558}"/>
              </a:ext>
            </a:extLst>
          </p:cNvPr>
          <p:cNvCxnSpPr>
            <a:cxnSpLocks/>
          </p:cNvCxnSpPr>
          <p:nvPr userDrawn="1"/>
        </p:nvCxnSpPr>
        <p:spPr>
          <a:xfrm>
            <a:off x="653731" y="6357554"/>
            <a:ext cx="9775372"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805D71A5-BB53-5D4E-834E-9BF3B6D7CB1E}"/>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234736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0E5B-8DC0-E044-9132-AC47910425E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00590C6-4722-A74C-972D-28213FD420CF}"/>
              </a:ext>
            </a:extLst>
          </p:cNvPr>
          <p:cNvSpPr>
            <a:spLocks noGrp="1"/>
          </p:cNvSpPr>
          <p:nvPr>
            <p:ph idx="1"/>
          </p:nvPr>
        </p:nvSpPr>
        <p:spPr>
          <a:xfrm>
            <a:off x="631077" y="1825625"/>
            <a:ext cx="10929846" cy="417195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c 9">
            <a:extLst>
              <a:ext uri="{FF2B5EF4-FFF2-40B4-BE49-F238E27FC236}">
                <a16:creationId xmlns:a16="http://schemas.microsoft.com/office/drawing/2014/main" id="{DE68A5A7-0548-2242-AE24-78466B07E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03955" y="6102865"/>
            <a:ext cx="1308100" cy="558800"/>
          </a:xfrm>
          <a:prstGeom prst="rect">
            <a:avLst/>
          </a:prstGeom>
        </p:spPr>
      </p:pic>
      <p:cxnSp>
        <p:nvCxnSpPr>
          <p:cNvPr id="11" name="Straight Connector 10">
            <a:extLst>
              <a:ext uri="{FF2B5EF4-FFF2-40B4-BE49-F238E27FC236}">
                <a16:creationId xmlns:a16="http://schemas.microsoft.com/office/drawing/2014/main" id="{714F1D4B-3EC8-AE4F-AA32-62C46DCEB558}"/>
              </a:ext>
            </a:extLst>
          </p:cNvPr>
          <p:cNvCxnSpPr>
            <a:cxnSpLocks/>
          </p:cNvCxnSpPr>
          <p:nvPr userDrawn="1"/>
        </p:nvCxnSpPr>
        <p:spPr>
          <a:xfrm>
            <a:off x="653731" y="6357554"/>
            <a:ext cx="9775372"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805D71A5-BB53-5D4E-834E-9BF3B6D7CB1E}"/>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38838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0E5B-8DC0-E044-9132-AC47910425E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00590C6-4722-A74C-972D-28213FD420CF}"/>
              </a:ext>
            </a:extLst>
          </p:cNvPr>
          <p:cNvSpPr>
            <a:spLocks noGrp="1"/>
          </p:cNvSpPr>
          <p:nvPr>
            <p:ph idx="1"/>
          </p:nvPr>
        </p:nvSpPr>
        <p:spPr>
          <a:xfrm>
            <a:off x="631077" y="1825625"/>
            <a:ext cx="10929846" cy="417195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c 9">
            <a:extLst>
              <a:ext uri="{FF2B5EF4-FFF2-40B4-BE49-F238E27FC236}">
                <a16:creationId xmlns:a16="http://schemas.microsoft.com/office/drawing/2014/main" id="{DE68A5A7-0548-2242-AE24-78466B07E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03955" y="6102865"/>
            <a:ext cx="1308100" cy="558800"/>
          </a:xfrm>
          <a:prstGeom prst="rect">
            <a:avLst/>
          </a:prstGeom>
        </p:spPr>
      </p:pic>
      <p:cxnSp>
        <p:nvCxnSpPr>
          <p:cNvPr id="11" name="Straight Connector 10">
            <a:extLst>
              <a:ext uri="{FF2B5EF4-FFF2-40B4-BE49-F238E27FC236}">
                <a16:creationId xmlns:a16="http://schemas.microsoft.com/office/drawing/2014/main" id="{714F1D4B-3EC8-AE4F-AA32-62C46DCEB558}"/>
              </a:ext>
            </a:extLst>
          </p:cNvPr>
          <p:cNvCxnSpPr>
            <a:cxnSpLocks/>
          </p:cNvCxnSpPr>
          <p:nvPr userDrawn="1"/>
        </p:nvCxnSpPr>
        <p:spPr>
          <a:xfrm>
            <a:off x="653731" y="6357554"/>
            <a:ext cx="9775372"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805D71A5-BB53-5D4E-834E-9BF3B6D7CB1E}"/>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2739810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rgbClr val="FFF7E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A1C10E-C75D-AD47-B293-15F8714DCBA4}"/>
              </a:ext>
            </a:extLst>
          </p:cNvPr>
          <p:cNvPicPr>
            <a:picLocks noChangeAspect="1"/>
          </p:cNvPicPr>
          <p:nvPr userDrawn="1"/>
        </p:nvPicPr>
        <p:blipFill>
          <a:blip r:embed="rId2"/>
          <a:stretch>
            <a:fillRect/>
          </a:stretch>
        </p:blipFill>
        <p:spPr>
          <a:xfrm>
            <a:off x="0" y="6470"/>
            <a:ext cx="12192000" cy="6845059"/>
          </a:xfrm>
          <a:prstGeom prst="rect">
            <a:avLst/>
          </a:prstGeom>
        </p:spPr>
      </p:pic>
      <p:sp>
        <p:nvSpPr>
          <p:cNvPr id="12" name="Title 1">
            <a:extLst>
              <a:ext uri="{FF2B5EF4-FFF2-40B4-BE49-F238E27FC236}">
                <a16:creationId xmlns:a16="http://schemas.microsoft.com/office/drawing/2014/main" id="{450A6A17-9EB7-1E40-85C0-F057028282BA}"/>
              </a:ext>
            </a:extLst>
          </p:cNvPr>
          <p:cNvSpPr>
            <a:spLocks noGrp="1"/>
          </p:cNvSpPr>
          <p:nvPr>
            <p:ph type="title"/>
          </p:nvPr>
        </p:nvSpPr>
        <p:spPr>
          <a:xfrm>
            <a:off x="655338" y="2953265"/>
            <a:ext cx="6619274" cy="1609210"/>
          </a:xfrm>
        </p:spPr>
        <p:txBody>
          <a:bodyPr lIns="0" tIns="0" rIns="0" bIns="0" anchor="t" anchorCtr="0">
            <a:noAutofit/>
          </a:bodyPr>
          <a:lstStyle>
            <a:lvl1pPr>
              <a:defRPr sz="6000" cap="all" spc="100" baseline="0">
                <a:solidFill>
                  <a:srgbClr val="041E42"/>
                </a:solidFill>
                <a:latin typeface="Impact" panose="020B080603090205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9F8DFEB7-3679-3547-A29F-A715A56176E3}"/>
              </a:ext>
            </a:extLst>
          </p:cNvPr>
          <p:cNvSpPr>
            <a:spLocks noGrp="1"/>
          </p:cNvSpPr>
          <p:nvPr>
            <p:ph type="body" idx="1" hasCustomPrompt="1"/>
          </p:nvPr>
        </p:nvSpPr>
        <p:spPr>
          <a:xfrm>
            <a:off x="655338" y="4829176"/>
            <a:ext cx="6619274" cy="595440"/>
          </a:xfrm>
          <a:prstGeom prst="rect">
            <a:avLst/>
          </a:prstGeom>
        </p:spPr>
        <p:txBody>
          <a:bodyPr lIns="0" tIns="0" rIns="0" bIns="0">
            <a:noAutofit/>
          </a:bodyPr>
          <a:lstStyle>
            <a:lvl1pPr marL="0" indent="0">
              <a:buNone/>
              <a:defRPr sz="3000">
                <a:solidFill>
                  <a:srgbClr val="004C9D"/>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Agenda Topic Here</a:t>
            </a:r>
          </a:p>
        </p:txBody>
      </p:sp>
      <p:sp>
        <p:nvSpPr>
          <p:cNvPr id="15" name="Text Placeholder 9">
            <a:extLst>
              <a:ext uri="{FF2B5EF4-FFF2-40B4-BE49-F238E27FC236}">
                <a16:creationId xmlns:a16="http://schemas.microsoft.com/office/drawing/2014/main" id="{60E59F6F-70DD-D44B-B463-CE6EDC04F540}"/>
              </a:ext>
            </a:extLst>
          </p:cNvPr>
          <p:cNvSpPr>
            <a:spLocks noGrp="1"/>
          </p:cNvSpPr>
          <p:nvPr>
            <p:ph type="body" sz="quarter" idx="13" hasCustomPrompt="1"/>
          </p:nvPr>
        </p:nvSpPr>
        <p:spPr>
          <a:xfrm>
            <a:off x="661688" y="2250002"/>
            <a:ext cx="6056313" cy="436563"/>
          </a:xfrm>
          <a:prstGeom prst="rect">
            <a:avLst/>
          </a:prstGeom>
        </p:spPr>
        <p:txBody>
          <a:bodyPr lIns="0" tIns="0" rIns="0" bIns="0" anchor="b" anchorCtr="0">
            <a:noAutofit/>
          </a:bodyPr>
          <a:lstStyle>
            <a:lvl1pPr marL="0" indent="0">
              <a:buNone/>
              <a:defRPr sz="1400" b="1" cap="all" spc="100" baseline="0">
                <a:solidFill>
                  <a:srgbClr val="A89968"/>
                </a:solidFill>
                <a:latin typeface="Arial" panose="020B0604020202020204" pitchFamily="34" charset="0"/>
                <a:cs typeface="Arial" panose="020B0604020202020204" pitchFamily="34" charset="0"/>
              </a:defRPr>
            </a:lvl1pPr>
          </a:lstStyle>
          <a:p>
            <a:pPr lvl="0"/>
            <a:r>
              <a:rPr lang="en-US" dirty="0"/>
              <a:t>Section Title/Number</a:t>
            </a:r>
          </a:p>
        </p:txBody>
      </p:sp>
      <p:cxnSp>
        <p:nvCxnSpPr>
          <p:cNvPr id="16" name="Straight Connector 15">
            <a:extLst>
              <a:ext uri="{FF2B5EF4-FFF2-40B4-BE49-F238E27FC236}">
                <a16:creationId xmlns:a16="http://schemas.microsoft.com/office/drawing/2014/main" id="{B2C6FB1D-2182-9F4E-AC14-7D349148A75A}"/>
              </a:ext>
            </a:extLst>
          </p:cNvPr>
          <p:cNvCxnSpPr>
            <a:cxnSpLocks/>
          </p:cNvCxnSpPr>
          <p:nvPr userDrawn="1"/>
        </p:nvCxnSpPr>
        <p:spPr>
          <a:xfrm>
            <a:off x="661688" y="5523468"/>
            <a:ext cx="6612924"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46E616B-C20C-AB4E-AF0A-6A30BC63C621}"/>
              </a:ext>
            </a:extLst>
          </p:cNvPr>
          <p:cNvSpPr txBox="1"/>
          <p:nvPr userDrawn="1"/>
        </p:nvSpPr>
        <p:spPr>
          <a:xfrm>
            <a:off x="6771488" y="6455392"/>
            <a:ext cx="503124" cy="184666"/>
          </a:xfrm>
          <a:prstGeom prst="rect">
            <a:avLst/>
          </a:prstGeom>
          <a:noFill/>
        </p:spPr>
        <p:txBody>
          <a:bodyPr wrap="square" lIns="0" tIns="0" rIns="0" bIns="0" rtlCol="0" anchor="ctr" anchorCtr="0">
            <a:spAutoFit/>
          </a:bodyPr>
          <a:lstStyle/>
          <a:p>
            <a:pPr algn="r"/>
            <a:fld id="{69C1D678-CE18-BA40-AE41-60E7006BDE26}" type="slidenum">
              <a:rPr lang="en-US" sz="1200" smtClean="0">
                <a:solidFill>
                  <a:srgbClr val="041E42"/>
                </a:solidFill>
                <a:latin typeface="Arial" panose="020B0604020202020204" pitchFamily="34" charset="0"/>
                <a:cs typeface="Arial" panose="020B0604020202020204" pitchFamily="34" charset="0"/>
              </a:rPr>
              <a:pPr algn="r"/>
              <a:t>‹#›</a:t>
            </a:fld>
            <a:endParaRPr lang="en-US" sz="1200" dirty="0">
              <a:solidFill>
                <a:srgbClr val="041E42"/>
              </a:solidFill>
              <a:latin typeface="Arial" panose="020B0604020202020204" pitchFamily="34" charset="0"/>
              <a:cs typeface="Arial" panose="020B0604020202020204" pitchFamily="34" charset="0"/>
            </a:endParaRPr>
          </a:p>
        </p:txBody>
      </p:sp>
      <p:sp>
        <p:nvSpPr>
          <p:cNvPr id="14" name="Text Placeholder 4">
            <a:extLst>
              <a:ext uri="{FF2B5EF4-FFF2-40B4-BE49-F238E27FC236}">
                <a16:creationId xmlns:a16="http://schemas.microsoft.com/office/drawing/2014/main" id="{7A4A20C1-840D-F245-8C2E-976FEC73C397}"/>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2984704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FFF7E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490F38-8CA8-AC48-9298-D4C9F2A04AE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6470"/>
            <a:ext cx="12192000" cy="6845059"/>
          </a:xfrm>
          <a:prstGeom prst="rect">
            <a:avLst/>
          </a:prstGeom>
        </p:spPr>
      </p:pic>
      <p:pic>
        <p:nvPicPr>
          <p:cNvPr id="8" name="Graphic 7">
            <a:extLst>
              <a:ext uri="{FF2B5EF4-FFF2-40B4-BE49-F238E27FC236}">
                <a16:creationId xmlns:a16="http://schemas.microsoft.com/office/drawing/2014/main" id="{6484226E-17CF-7548-AEF6-B1745AB3BC7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940175" y="1913708"/>
            <a:ext cx="311651" cy="252690"/>
          </a:xfrm>
          <a:prstGeom prst="rect">
            <a:avLst/>
          </a:prstGeom>
        </p:spPr>
      </p:pic>
      <p:sp>
        <p:nvSpPr>
          <p:cNvPr id="10" name="Text Placeholder 9">
            <a:extLst>
              <a:ext uri="{FF2B5EF4-FFF2-40B4-BE49-F238E27FC236}">
                <a16:creationId xmlns:a16="http://schemas.microsoft.com/office/drawing/2014/main" id="{4239861B-5B4E-CD4A-8638-5C1B48F6D402}"/>
              </a:ext>
            </a:extLst>
          </p:cNvPr>
          <p:cNvSpPr>
            <a:spLocks noGrp="1"/>
          </p:cNvSpPr>
          <p:nvPr>
            <p:ph type="body" sz="quarter" idx="10" hasCustomPrompt="1"/>
          </p:nvPr>
        </p:nvSpPr>
        <p:spPr>
          <a:xfrm>
            <a:off x="3411415" y="2441401"/>
            <a:ext cx="5369170" cy="2082800"/>
          </a:xfrm>
        </p:spPr>
        <p:txBody>
          <a:bodyPr anchor="ctr" anchorCtr="0"/>
          <a:lstStyle>
            <a:lvl1pPr algn="ctr">
              <a:lnSpc>
                <a:spcPct val="100000"/>
              </a:lnSpc>
              <a:defRPr sz="2500">
                <a:solidFill>
                  <a:srgbClr val="041E42"/>
                </a:solidFill>
              </a:defRPr>
            </a:lvl1pPr>
            <a:lvl2pPr algn="ctr">
              <a:defRPr/>
            </a:lvl2pPr>
            <a:lvl3pPr algn="ctr">
              <a:defRPr/>
            </a:lvl3pPr>
            <a:lvl4pPr algn="ctr">
              <a:defRPr/>
            </a:lvl4pPr>
            <a:lvl5pPr algn="ctr">
              <a:defRPr/>
            </a:lvl5pPr>
          </a:lstStyle>
          <a:p>
            <a:pPr lvl="0"/>
            <a:r>
              <a:rPr lang="en-US" dirty="0"/>
              <a:t>Type quote here.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set in culpa.”</a:t>
            </a:r>
          </a:p>
        </p:txBody>
      </p:sp>
      <p:pic>
        <p:nvPicPr>
          <p:cNvPr id="6" name="Graphic 5">
            <a:extLst>
              <a:ext uri="{FF2B5EF4-FFF2-40B4-BE49-F238E27FC236}">
                <a16:creationId xmlns:a16="http://schemas.microsoft.com/office/drawing/2014/main" id="{27861679-0949-EB4A-ACE2-F1813F1B8FC5}"/>
              </a:ext>
            </a:extLst>
          </p:cNvPr>
          <p:cNvPicPr>
            <a:picLocks noChangeAspect="1"/>
          </p:cNvPicPr>
          <p:nvPr userDrawn="1"/>
        </p:nvPicPr>
        <p:blipFill>
          <a:blip r:embed="rId5"/>
          <a:srcRect/>
          <a:stretch/>
        </p:blipFill>
        <p:spPr>
          <a:xfrm>
            <a:off x="5838997" y="4765168"/>
            <a:ext cx="514008" cy="641530"/>
          </a:xfrm>
          <a:prstGeom prst="rect">
            <a:avLst/>
          </a:prstGeom>
        </p:spPr>
      </p:pic>
      <p:pic>
        <p:nvPicPr>
          <p:cNvPr id="11" name="Graphic 10">
            <a:extLst>
              <a:ext uri="{FF2B5EF4-FFF2-40B4-BE49-F238E27FC236}">
                <a16:creationId xmlns:a16="http://schemas.microsoft.com/office/drawing/2014/main" id="{FB1C24BF-56FC-984A-8CA4-0DBCCD3F76E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603955" y="6102865"/>
            <a:ext cx="1308100" cy="558800"/>
          </a:xfrm>
          <a:prstGeom prst="rect">
            <a:avLst/>
          </a:prstGeom>
        </p:spPr>
      </p:pic>
      <p:cxnSp>
        <p:nvCxnSpPr>
          <p:cNvPr id="12" name="Straight Connector 11">
            <a:extLst>
              <a:ext uri="{FF2B5EF4-FFF2-40B4-BE49-F238E27FC236}">
                <a16:creationId xmlns:a16="http://schemas.microsoft.com/office/drawing/2014/main" id="{A5CF4F52-B3A2-0B44-B09B-A58F030A762D}"/>
              </a:ext>
            </a:extLst>
          </p:cNvPr>
          <p:cNvCxnSpPr>
            <a:cxnSpLocks/>
          </p:cNvCxnSpPr>
          <p:nvPr userDrawn="1"/>
        </p:nvCxnSpPr>
        <p:spPr>
          <a:xfrm>
            <a:off x="653731" y="6357554"/>
            <a:ext cx="9775372"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3AC3030E-F8EF-BB48-ADA3-BF4EAAB3A784}"/>
              </a:ext>
            </a:extLst>
          </p:cNvPr>
          <p:cNvSpPr txBox="1"/>
          <p:nvPr userDrawn="1"/>
        </p:nvSpPr>
        <p:spPr>
          <a:xfrm>
            <a:off x="7820023" y="6455392"/>
            <a:ext cx="2609080" cy="184666"/>
          </a:xfrm>
          <a:prstGeom prst="rect">
            <a:avLst/>
          </a:prstGeom>
          <a:noFill/>
        </p:spPr>
        <p:txBody>
          <a:bodyPr wrap="square" lIns="0" tIns="0" rIns="0" bIns="0" rtlCol="0" anchor="ctr" anchorCtr="0">
            <a:spAutoFit/>
          </a:bodyPr>
          <a:lstStyle/>
          <a:p>
            <a:pPr algn="r"/>
            <a:fld id="{69C1D678-CE18-BA40-AE41-60E7006BDE26}" type="slidenum">
              <a:rPr lang="en-US" sz="1200" smtClean="0">
                <a:solidFill>
                  <a:srgbClr val="041E42"/>
                </a:solidFill>
                <a:latin typeface="Arial" panose="020B0604020202020204" pitchFamily="34" charset="0"/>
                <a:cs typeface="Arial" panose="020B0604020202020204" pitchFamily="34" charset="0"/>
              </a:rPr>
              <a:pPr algn="r"/>
              <a:t>‹#›</a:t>
            </a:fld>
            <a:endParaRPr lang="en-US" sz="1200" dirty="0">
              <a:solidFill>
                <a:srgbClr val="041E42"/>
              </a:solidFill>
              <a:latin typeface="Arial" panose="020B0604020202020204" pitchFamily="34" charset="0"/>
              <a:cs typeface="Arial" panose="020B0604020202020204" pitchFamily="34" charset="0"/>
            </a:endParaRPr>
          </a:p>
        </p:txBody>
      </p:sp>
      <p:sp>
        <p:nvSpPr>
          <p:cNvPr id="17" name="Text Placeholder 4">
            <a:extLst>
              <a:ext uri="{FF2B5EF4-FFF2-40B4-BE49-F238E27FC236}">
                <a16:creationId xmlns:a16="http://schemas.microsoft.com/office/drawing/2014/main" id="{0E946917-F3A2-0E4D-A867-6272D138853A}"/>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369676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C82EF-BE4D-2C4A-90ED-7F7DB977243B}"/>
              </a:ext>
            </a:extLst>
          </p:cNvPr>
          <p:cNvSpPr>
            <a:spLocks noGrp="1"/>
          </p:cNvSpPr>
          <p:nvPr>
            <p:ph type="title"/>
          </p:nvPr>
        </p:nvSpPr>
        <p:spPr>
          <a:xfrm>
            <a:off x="672548" y="2405062"/>
            <a:ext cx="7427844" cy="2047875"/>
          </a:xfrm>
        </p:spPr>
        <p:txBody>
          <a:bodyPr anchor="b" anchorCtr="0"/>
          <a:lstStyle>
            <a:lvl1pPr algn="l">
              <a:defRPr sz="6000"/>
            </a:lvl1pPr>
          </a:lstStyle>
          <a:p>
            <a:r>
              <a:rPr lang="en-US" dirty="0"/>
              <a:t>Click to edit Master title style</a:t>
            </a:r>
          </a:p>
        </p:txBody>
      </p:sp>
      <p:sp>
        <p:nvSpPr>
          <p:cNvPr id="4" name="Text Placeholder 3">
            <a:extLst>
              <a:ext uri="{FF2B5EF4-FFF2-40B4-BE49-F238E27FC236}">
                <a16:creationId xmlns:a16="http://schemas.microsoft.com/office/drawing/2014/main" id="{5C41DEEE-00D9-3547-A8D8-3609E9FE47B8}"/>
              </a:ext>
            </a:extLst>
          </p:cNvPr>
          <p:cNvSpPr>
            <a:spLocks noGrp="1"/>
          </p:cNvSpPr>
          <p:nvPr>
            <p:ph type="body" sz="quarter" idx="10"/>
          </p:nvPr>
        </p:nvSpPr>
        <p:spPr>
          <a:xfrm>
            <a:off x="673308" y="4541561"/>
            <a:ext cx="7426325" cy="1650518"/>
          </a:xfrm>
        </p:spPr>
        <p:txBody>
          <a:bodyPr/>
          <a:lstStyle>
            <a:lvl1pPr algn="l">
              <a:defRPr sz="2400"/>
            </a:lvl1pPr>
          </a:lstStyle>
          <a:p>
            <a:pPr lvl="0"/>
            <a:r>
              <a:rPr lang="en-US" dirty="0"/>
              <a:t>Click to edit Master text style</a:t>
            </a:r>
          </a:p>
        </p:txBody>
      </p:sp>
      <p:sp>
        <p:nvSpPr>
          <p:cNvPr id="8" name="Text Placeholder 4">
            <a:extLst>
              <a:ext uri="{FF2B5EF4-FFF2-40B4-BE49-F238E27FC236}">
                <a16:creationId xmlns:a16="http://schemas.microsoft.com/office/drawing/2014/main" id="{4748B36E-E5D6-2846-A4A0-E0DE9D3BF77F}"/>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732252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0E5B-8DC0-E044-9132-AC47910425E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00590C6-4722-A74C-972D-28213FD420CF}"/>
              </a:ext>
            </a:extLst>
          </p:cNvPr>
          <p:cNvSpPr>
            <a:spLocks noGrp="1"/>
          </p:cNvSpPr>
          <p:nvPr>
            <p:ph idx="1"/>
          </p:nvPr>
        </p:nvSpPr>
        <p:spPr>
          <a:xfrm>
            <a:off x="631077" y="1825625"/>
            <a:ext cx="10929846" cy="417195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c 9">
            <a:extLst>
              <a:ext uri="{FF2B5EF4-FFF2-40B4-BE49-F238E27FC236}">
                <a16:creationId xmlns:a16="http://schemas.microsoft.com/office/drawing/2014/main" id="{DE68A5A7-0548-2242-AE24-78466B07E0F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03955" y="6102865"/>
            <a:ext cx="1308100" cy="558800"/>
          </a:xfrm>
          <a:prstGeom prst="rect">
            <a:avLst/>
          </a:prstGeom>
        </p:spPr>
      </p:pic>
      <p:cxnSp>
        <p:nvCxnSpPr>
          <p:cNvPr id="11" name="Straight Connector 10">
            <a:extLst>
              <a:ext uri="{FF2B5EF4-FFF2-40B4-BE49-F238E27FC236}">
                <a16:creationId xmlns:a16="http://schemas.microsoft.com/office/drawing/2014/main" id="{714F1D4B-3EC8-AE4F-AA32-62C46DCEB558}"/>
              </a:ext>
            </a:extLst>
          </p:cNvPr>
          <p:cNvCxnSpPr>
            <a:cxnSpLocks/>
          </p:cNvCxnSpPr>
          <p:nvPr userDrawn="1"/>
        </p:nvCxnSpPr>
        <p:spPr>
          <a:xfrm>
            <a:off x="653731" y="6357554"/>
            <a:ext cx="9775372"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805D71A5-BB53-5D4E-834E-9BF3B6D7CB1E}"/>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1953318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C92A5-DF4E-C24D-B9DE-19C7EEB83010}"/>
              </a:ext>
            </a:extLst>
          </p:cNvPr>
          <p:cNvSpPr>
            <a:spLocks noGrp="1"/>
          </p:cNvSpPr>
          <p:nvPr>
            <p:ph type="title"/>
          </p:nvPr>
        </p:nvSpPr>
        <p:spPr/>
        <p:txBody>
          <a:bodyPr/>
          <a:lstStyle>
            <a:lvl1pPr algn="l">
              <a:defRPr/>
            </a:lvl1pPr>
          </a:lstStyle>
          <a:p>
            <a:r>
              <a:rPr lang="en-US" dirty="0"/>
              <a:t>Click to edit Master title style</a:t>
            </a:r>
          </a:p>
        </p:txBody>
      </p:sp>
      <p:sp>
        <p:nvSpPr>
          <p:cNvPr id="3" name="Content Placeholder 2">
            <a:extLst>
              <a:ext uri="{FF2B5EF4-FFF2-40B4-BE49-F238E27FC236}">
                <a16:creationId xmlns:a16="http://schemas.microsoft.com/office/drawing/2014/main" id="{CD7BAFA2-8AAB-8B4F-B318-EAC66057178C}"/>
              </a:ext>
            </a:extLst>
          </p:cNvPr>
          <p:cNvSpPr>
            <a:spLocks noGrp="1"/>
          </p:cNvSpPr>
          <p:nvPr>
            <p:ph sz="half" idx="1"/>
          </p:nvPr>
        </p:nvSpPr>
        <p:spPr>
          <a:xfrm>
            <a:off x="631077" y="1825625"/>
            <a:ext cx="5388723" cy="417194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1C4FC53-7005-B64C-BB66-1342FF292C65}"/>
              </a:ext>
            </a:extLst>
          </p:cNvPr>
          <p:cNvSpPr>
            <a:spLocks noGrp="1"/>
          </p:cNvSpPr>
          <p:nvPr>
            <p:ph sz="half" idx="2"/>
          </p:nvPr>
        </p:nvSpPr>
        <p:spPr>
          <a:xfrm>
            <a:off x="6172200" y="1825625"/>
            <a:ext cx="5388722" cy="4171949"/>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89030F55-C01E-BD43-A126-C31357553064}"/>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215204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8E6987C-2EB9-2942-8089-3DE20A4950D5}"/>
              </a:ext>
            </a:extLst>
          </p:cNvPr>
          <p:cNvSpPr>
            <a:spLocks noGrp="1"/>
          </p:cNvSpPr>
          <p:nvPr>
            <p:ph type="body" idx="1"/>
          </p:nvPr>
        </p:nvSpPr>
        <p:spPr>
          <a:xfrm>
            <a:off x="653730" y="1827467"/>
            <a:ext cx="5343845" cy="64452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F432A85-EE35-B140-B78F-679DA9C5E565}"/>
              </a:ext>
            </a:extLst>
          </p:cNvPr>
          <p:cNvSpPr>
            <a:spLocks noGrp="1"/>
          </p:cNvSpPr>
          <p:nvPr>
            <p:ph sz="half" idx="2"/>
          </p:nvPr>
        </p:nvSpPr>
        <p:spPr>
          <a:xfrm>
            <a:off x="653730" y="2651379"/>
            <a:ext cx="5343845" cy="33348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7123D3-0966-DC4E-8B5D-B251B3E6DC81}"/>
              </a:ext>
            </a:extLst>
          </p:cNvPr>
          <p:cNvSpPr>
            <a:spLocks noGrp="1"/>
          </p:cNvSpPr>
          <p:nvPr>
            <p:ph type="body" sz="quarter" idx="3"/>
          </p:nvPr>
        </p:nvSpPr>
        <p:spPr>
          <a:xfrm>
            <a:off x="6172199" y="1827467"/>
            <a:ext cx="5388723" cy="64452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0B56AE-F12B-CF4B-82C1-EF534DC72141}"/>
              </a:ext>
            </a:extLst>
          </p:cNvPr>
          <p:cNvSpPr>
            <a:spLocks noGrp="1"/>
          </p:cNvSpPr>
          <p:nvPr>
            <p:ph sz="quarter" idx="4"/>
          </p:nvPr>
        </p:nvSpPr>
        <p:spPr>
          <a:xfrm>
            <a:off x="6172199" y="2651379"/>
            <a:ext cx="5388723" cy="333489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DA84B8C4-93FE-BE41-BD44-E928DAEE89BA}"/>
              </a:ext>
            </a:extLst>
          </p:cNvPr>
          <p:cNvSpPr>
            <a:spLocks noGrp="1"/>
          </p:cNvSpPr>
          <p:nvPr>
            <p:ph type="title"/>
          </p:nvPr>
        </p:nvSpPr>
        <p:spPr>
          <a:xfrm>
            <a:off x="631077" y="681037"/>
            <a:ext cx="10929846" cy="1009651"/>
          </a:xfrm>
        </p:spPr>
        <p:txBody>
          <a:bodyPr/>
          <a:lstStyle>
            <a:lvl1pPr algn="l">
              <a:defRPr/>
            </a:lvl1pPr>
          </a:lstStyle>
          <a:p>
            <a:r>
              <a:rPr lang="en-US" dirty="0"/>
              <a:t>Click to edit Master title style</a:t>
            </a:r>
          </a:p>
        </p:txBody>
      </p:sp>
      <p:sp>
        <p:nvSpPr>
          <p:cNvPr id="10" name="Text Placeholder 4">
            <a:extLst>
              <a:ext uri="{FF2B5EF4-FFF2-40B4-BE49-F238E27FC236}">
                <a16:creationId xmlns:a16="http://schemas.microsoft.com/office/drawing/2014/main" id="{D3F5036C-72B9-3545-B862-959313ECEB9B}"/>
              </a:ext>
            </a:extLst>
          </p:cNvPr>
          <p:cNvSpPr>
            <a:spLocks noGrp="1"/>
          </p:cNvSpPr>
          <p:nvPr>
            <p:ph type="body" sz="quarter" idx="14" hasCustomPrompt="1"/>
          </p:nvPr>
        </p:nvSpPr>
        <p:spPr>
          <a:xfrm>
            <a:off x="661688" y="6477875"/>
            <a:ext cx="4840288" cy="139700"/>
          </a:xfrm>
        </p:spPr>
        <p:txBody>
          <a:bodyPr wrap="none" lIns="0" tIns="0" rIns="0" bIns="0" anchor="ctr" anchorCtr="0"/>
          <a:lstStyle>
            <a:lvl1pPr marL="0" indent="0">
              <a:buNone/>
              <a:defRPr sz="1200" kern="600" cap="all" spc="50" baseline="0">
                <a:solidFill>
                  <a:srgbClr val="041E42"/>
                </a:solidFill>
                <a:latin typeface="Arial" panose="020B0604020202020204" pitchFamily="34" charset="0"/>
                <a:cs typeface="Arial" panose="020B0604020202020204" pitchFamily="34" charset="0"/>
              </a:defRPr>
            </a:lvl1pPr>
          </a:lstStyle>
          <a:p>
            <a:pPr lvl="0"/>
            <a:r>
              <a:rPr lang="en-US" dirty="0"/>
              <a:t>College of Health Professions</a:t>
            </a:r>
          </a:p>
        </p:txBody>
      </p:sp>
    </p:spTree>
    <p:extLst>
      <p:ext uri="{BB962C8B-B14F-4D97-AF65-F5344CB8AC3E}">
        <p14:creationId xmlns:p14="http://schemas.microsoft.com/office/powerpoint/2010/main" val="896383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image" Target="../media/image1.png"/><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image" Target="../media/image15.sv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image" Target="../media/image14.png"/><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95003AB-07D9-5240-A205-FE39790B4689}"/>
              </a:ext>
            </a:extLst>
          </p:cNvPr>
          <p:cNvPicPr>
            <a:picLocks noChangeAspect="1"/>
          </p:cNvPicPr>
          <p:nvPr userDrawn="1"/>
        </p:nvPicPr>
        <p:blipFill>
          <a:blip r:embed="rId17">
            <a:extLst>
              <a:ext uri="{96DAC541-7B7A-43D3-8B79-37D633B846F1}">
                <asvg:svgBlip xmlns:asvg="http://schemas.microsoft.com/office/drawing/2016/SVG/main" r:embed="rId18"/>
              </a:ext>
            </a:extLst>
          </a:blip>
          <a:srcRect/>
          <a:stretch/>
        </p:blipFill>
        <p:spPr>
          <a:xfrm>
            <a:off x="8456227" y="2210702"/>
            <a:ext cx="3455828" cy="4450963"/>
          </a:xfrm>
          <a:prstGeom prst="rect">
            <a:avLst/>
          </a:prstGeom>
        </p:spPr>
      </p:pic>
      <p:sp>
        <p:nvSpPr>
          <p:cNvPr id="2" name="Title Placeholder 1">
            <a:extLst>
              <a:ext uri="{FF2B5EF4-FFF2-40B4-BE49-F238E27FC236}">
                <a16:creationId xmlns:a16="http://schemas.microsoft.com/office/drawing/2014/main" id="{F85390DA-D1D6-7E49-B9D8-2D1C34A8E31E}"/>
              </a:ext>
            </a:extLst>
          </p:cNvPr>
          <p:cNvSpPr>
            <a:spLocks noGrp="1"/>
          </p:cNvSpPr>
          <p:nvPr>
            <p:ph type="title"/>
          </p:nvPr>
        </p:nvSpPr>
        <p:spPr>
          <a:xfrm>
            <a:off x="631077" y="681037"/>
            <a:ext cx="10929846" cy="100965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FE708D4E-93F0-F247-A40C-5CA7F6799A9A}"/>
              </a:ext>
            </a:extLst>
          </p:cNvPr>
          <p:cNvSpPr>
            <a:spLocks noGrp="1"/>
          </p:cNvSpPr>
          <p:nvPr>
            <p:ph type="body" idx="1"/>
          </p:nvPr>
        </p:nvSpPr>
        <p:spPr>
          <a:xfrm>
            <a:off x="631077" y="1825625"/>
            <a:ext cx="10929846" cy="4171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Graphic 10">
            <a:extLst>
              <a:ext uri="{FF2B5EF4-FFF2-40B4-BE49-F238E27FC236}">
                <a16:creationId xmlns:a16="http://schemas.microsoft.com/office/drawing/2014/main" id="{99C1CA5D-EB62-2C49-9297-45A57CCE7512}"/>
              </a:ext>
            </a:extLst>
          </p:cNvPr>
          <p:cNvPicPr>
            <a:picLocks noChangeAspect="1"/>
          </p:cNvPicPr>
          <p:nvPr userDrawn="1"/>
        </p:nvPicPr>
        <p:blipFill>
          <a:blip r:embed="rId19">
            <a:extLst>
              <a:ext uri="{96DAC541-7B7A-43D3-8B79-37D633B846F1}">
                <asvg:svgBlip xmlns:asvg="http://schemas.microsoft.com/office/drawing/2016/SVG/main" r:embed="rId20"/>
              </a:ext>
            </a:extLst>
          </a:blip>
          <a:stretch>
            <a:fillRect/>
          </a:stretch>
        </p:blipFill>
        <p:spPr>
          <a:xfrm>
            <a:off x="10603955" y="6102865"/>
            <a:ext cx="1308100" cy="558800"/>
          </a:xfrm>
          <a:prstGeom prst="rect">
            <a:avLst/>
          </a:prstGeom>
        </p:spPr>
      </p:pic>
      <p:cxnSp>
        <p:nvCxnSpPr>
          <p:cNvPr id="12" name="Straight Connector 11">
            <a:extLst>
              <a:ext uri="{FF2B5EF4-FFF2-40B4-BE49-F238E27FC236}">
                <a16:creationId xmlns:a16="http://schemas.microsoft.com/office/drawing/2014/main" id="{FC203C94-477B-3D47-BBC2-BB5CBBA69127}"/>
              </a:ext>
            </a:extLst>
          </p:cNvPr>
          <p:cNvCxnSpPr>
            <a:cxnSpLocks/>
          </p:cNvCxnSpPr>
          <p:nvPr userDrawn="1"/>
        </p:nvCxnSpPr>
        <p:spPr>
          <a:xfrm>
            <a:off x="653731" y="6357554"/>
            <a:ext cx="9775372"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19EBD878-57B0-9340-91CE-67EC86A43BD1}"/>
              </a:ext>
            </a:extLst>
          </p:cNvPr>
          <p:cNvSpPr txBox="1"/>
          <p:nvPr userDrawn="1"/>
        </p:nvSpPr>
        <p:spPr>
          <a:xfrm>
            <a:off x="7820023" y="6455392"/>
            <a:ext cx="2609080" cy="184666"/>
          </a:xfrm>
          <a:prstGeom prst="rect">
            <a:avLst/>
          </a:prstGeom>
          <a:noFill/>
        </p:spPr>
        <p:txBody>
          <a:bodyPr wrap="square" lIns="0" tIns="0" rIns="0" bIns="0" rtlCol="0" anchor="ctr" anchorCtr="0">
            <a:spAutoFit/>
          </a:bodyPr>
          <a:lstStyle/>
          <a:p>
            <a:pPr algn="r"/>
            <a:fld id="{69C1D678-CE18-BA40-AE41-60E7006BDE26}" type="slidenum">
              <a:rPr lang="en-US" sz="1200" smtClean="0">
                <a:solidFill>
                  <a:srgbClr val="041E42"/>
                </a:solidFill>
                <a:latin typeface="Arial" panose="020B0604020202020204" pitchFamily="34" charset="0"/>
                <a:cs typeface="Arial" panose="020B0604020202020204" pitchFamily="34" charset="0"/>
              </a:rPr>
              <a:pPr algn="r"/>
              <a:t>‹#›</a:t>
            </a:fld>
            <a:endParaRPr lang="en-US" sz="1200" dirty="0">
              <a:solidFill>
                <a:srgbClr val="041E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1679560"/>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2" r:id="rId3"/>
    <p:sldLayoutId id="2147483661" r:id="rId4"/>
    <p:sldLayoutId id="2147483663" r:id="rId5"/>
    <p:sldLayoutId id="2147483664" r:id="rId6"/>
    <p:sldLayoutId id="2147483650"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cap="all" spc="100" baseline="0">
          <a:solidFill>
            <a:srgbClr val="041E42"/>
          </a:solidFill>
          <a:latin typeface="Impact" panose="020B080603090205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1">
              <a:lumMod val="65000"/>
              <a:lumOff val="35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A8996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A8996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A8996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A8996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95003AB-07D9-5240-A205-FE39790B4689}"/>
              </a:ext>
            </a:extLst>
          </p:cNvPr>
          <p:cNvPicPr>
            <a:picLocks noChangeAspect="1"/>
          </p:cNvPicPr>
          <p:nvPr userDrawn="1"/>
        </p:nvPicPr>
        <p:blipFill>
          <a:blip r:embed="rId26">
            <a:extLst>
              <a:ext uri="{96DAC541-7B7A-43D3-8B79-37D633B846F1}">
                <asvg:svgBlip xmlns:asvg="http://schemas.microsoft.com/office/drawing/2016/SVG/main" r:embed="rId27"/>
              </a:ext>
            </a:extLst>
          </a:blip>
          <a:srcRect/>
          <a:stretch/>
        </p:blipFill>
        <p:spPr>
          <a:xfrm>
            <a:off x="8456227" y="2210702"/>
            <a:ext cx="3455828" cy="4450963"/>
          </a:xfrm>
          <a:prstGeom prst="rect">
            <a:avLst/>
          </a:prstGeom>
        </p:spPr>
      </p:pic>
      <p:sp>
        <p:nvSpPr>
          <p:cNvPr id="2" name="Title Placeholder 1">
            <a:extLst>
              <a:ext uri="{FF2B5EF4-FFF2-40B4-BE49-F238E27FC236}">
                <a16:creationId xmlns:a16="http://schemas.microsoft.com/office/drawing/2014/main" id="{F85390DA-D1D6-7E49-B9D8-2D1C34A8E31E}"/>
              </a:ext>
            </a:extLst>
          </p:cNvPr>
          <p:cNvSpPr>
            <a:spLocks noGrp="1"/>
          </p:cNvSpPr>
          <p:nvPr>
            <p:ph type="title"/>
          </p:nvPr>
        </p:nvSpPr>
        <p:spPr>
          <a:xfrm>
            <a:off x="631077" y="681037"/>
            <a:ext cx="10929846" cy="100965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FE708D4E-93F0-F247-A40C-5CA7F6799A9A}"/>
              </a:ext>
            </a:extLst>
          </p:cNvPr>
          <p:cNvSpPr>
            <a:spLocks noGrp="1"/>
          </p:cNvSpPr>
          <p:nvPr>
            <p:ph type="body" idx="1"/>
          </p:nvPr>
        </p:nvSpPr>
        <p:spPr>
          <a:xfrm>
            <a:off x="631077" y="1825625"/>
            <a:ext cx="10929846" cy="4171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FC203C94-477B-3D47-BBC2-BB5CBBA69127}"/>
              </a:ext>
            </a:extLst>
          </p:cNvPr>
          <p:cNvCxnSpPr>
            <a:cxnSpLocks/>
          </p:cNvCxnSpPr>
          <p:nvPr userDrawn="1"/>
        </p:nvCxnSpPr>
        <p:spPr>
          <a:xfrm>
            <a:off x="653731" y="6357554"/>
            <a:ext cx="8954964" cy="0"/>
          </a:xfrm>
          <a:prstGeom prst="line">
            <a:avLst/>
          </a:prstGeom>
          <a:ln w="12700">
            <a:solidFill>
              <a:srgbClr val="041E42"/>
            </a:solidFill>
          </a:ln>
          <a:effectLst/>
        </p:spPr>
        <p:style>
          <a:lnRef idx="2">
            <a:schemeClr val="accent1"/>
          </a:lnRef>
          <a:fillRef idx="0">
            <a:schemeClr val="accent1"/>
          </a:fillRef>
          <a:effectRef idx="1">
            <a:schemeClr val="accent1"/>
          </a:effectRef>
          <a:fontRef idx="minor">
            <a:schemeClr val="tx1"/>
          </a:fontRef>
        </p:style>
      </p:cxnSp>
      <p:pic>
        <p:nvPicPr>
          <p:cNvPr id="10" name="Graphic 9">
            <a:extLst>
              <a:ext uri="{FF2B5EF4-FFF2-40B4-BE49-F238E27FC236}">
                <a16:creationId xmlns:a16="http://schemas.microsoft.com/office/drawing/2014/main" id="{12E39DDB-B06E-F14F-8ED9-24B8F461A29A}"/>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9713627" y="6114757"/>
            <a:ext cx="2168448" cy="663079"/>
          </a:xfrm>
          <a:prstGeom prst="rect">
            <a:avLst/>
          </a:prstGeom>
        </p:spPr>
      </p:pic>
      <p:sp>
        <p:nvSpPr>
          <p:cNvPr id="9" name="TextBox 8">
            <a:extLst>
              <a:ext uri="{FF2B5EF4-FFF2-40B4-BE49-F238E27FC236}">
                <a16:creationId xmlns:a16="http://schemas.microsoft.com/office/drawing/2014/main" id="{8BC229FF-991F-F845-8B61-D4E2D635A02E}"/>
              </a:ext>
            </a:extLst>
          </p:cNvPr>
          <p:cNvSpPr txBox="1"/>
          <p:nvPr userDrawn="1"/>
        </p:nvSpPr>
        <p:spPr>
          <a:xfrm>
            <a:off x="6999615" y="6455392"/>
            <a:ext cx="2609080" cy="184666"/>
          </a:xfrm>
          <a:prstGeom prst="rect">
            <a:avLst/>
          </a:prstGeom>
          <a:noFill/>
        </p:spPr>
        <p:txBody>
          <a:bodyPr wrap="square" lIns="0" tIns="0" rIns="0" bIns="0" rtlCol="0" anchor="ctr" anchorCtr="0">
            <a:spAutoFit/>
          </a:bodyPr>
          <a:lstStyle/>
          <a:p>
            <a:pPr algn="r"/>
            <a:fld id="{69C1D678-CE18-BA40-AE41-60E7006BDE26}" type="slidenum">
              <a:rPr lang="en-US" sz="1200" smtClean="0">
                <a:solidFill>
                  <a:srgbClr val="041E42"/>
                </a:solidFill>
                <a:latin typeface="Arial" panose="020B0604020202020204" pitchFamily="34" charset="0"/>
                <a:cs typeface="Arial" panose="020B0604020202020204" pitchFamily="34" charset="0"/>
              </a:rPr>
              <a:pPr algn="r"/>
              <a:t>‹#›</a:t>
            </a:fld>
            <a:endParaRPr lang="en-US" sz="1200" dirty="0">
              <a:solidFill>
                <a:srgbClr val="041E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6647830"/>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805" r:id="rId16"/>
    <p:sldLayoutId id="2147483803" r:id="rId17"/>
    <p:sldLayoutId id="2147483714" r:id="rId18"/>
    <p:sldLayoutId id="2147483715" r:id="rId19"/>
    <p:sldLayoutId id="2147483716" r:id="rId20"/>
    <p:sldLayoutId id="2147483717" r:id="rId21"/>
    <p:sldLayoutId id="2147483718" r:id="rId22"/>
    <p:sldLayoutId id="2147483719" r:id="rId23"/>
    <p:sldLayoutId id="2147483720" r:id="rId24"/>
  </p:sldLayoutIdLst>
  <p:txStyles>
    <p:titleStyle>
      <a:lvl1pPr algn="l" defTabSz="914400" rtl="0" eaLnBrk="1" latinLnBrk="0" hangingPunct="1">
        <a:lnSpc>
          <a:spcPct val="90000"/>
        </a:lnSpc>
        <a:spcBef>
          <a:spcPct val="0"/>
        </a:spcBef>
        <a:buNone/>
        <a:defRPr sz="4400" kern="1200" cap="all" spc="100" baseline="0">
          <a:solidFill>
            <a:srgbClr val="041E42"/>
          </a:solidFill>
          <a:latin typeface="Impact" panose="020B0806030902050204" pitchFamily="34" charset="0"/>
          <a:ea typeface="+mj-ea"/>
          <a:cs typeface="+mj-cs"/>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800" kern="1200">
          <a:solidFill>
            <a:schemeClr val="tx1">
              <a:lumMod val="65000"/>
              <a:lumOff val="35000"/>
            </a:schemeClr>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A8996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A8996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A8996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A8996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uakron.edu/socialwork/field-education/msw-field-forms.dot"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mascar@uakron.edu"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uakron.edu/socialwork/field-education/" TargetMode="Externa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6.xml"/><Relationship Id="rId6" Type="http://schemas.openxmlformats.org/officeDocument/2006/relationships/hyperlink" Target="http://www.uakron.edu/socialwork/" TargetMode="External"/><Relationship Id="rId5" Type="http://schemas.openxmlformats.org/officeDocument/2006/relationships/hyperlink" Target="http://www.uakron.edu/socialwork/field-education/" TargetMode="External"/><Relationship Id="rId4" Type="http://schemas.openxmlformats.org/officeDocument/2006/relationships/hyperlink" Target="https://www.uakron.edu/socialwork/field-education/msw-field-forms.dot"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4A8C-D77D-475B-9224-44FB7C47A545}"/>
              </a:ext>
            </a:extLst>
          </p:cNvPr>
          <p:cNvSpPr>
            <a:spLocks noGrp="1"/>
          </p:cNvSpPr>
          <p:nvPr>
            <p:ph type="title"/>
          </p:nvPr>
        </p:nvSpPr>
        <p:spPr/>
        <p:txBody>
          <a:bodyPr/>
          <a:lstStyle/>
          <a:p>
            <a:r>
              <a:rPr lang="en-US" dirty="0"/>
              <a:t>Field Orientation </a:t>
            </a:r>
            <a:br>
              <a:rPr lang="en-US" dirty="0"/>
            </a:br>
            <a:r>
              <a:rPr lang="en-US" sz="2000" dirty="0"/>
              <a:t>Part II</a:t>
            </a:r>
          </a:p>
        </p:txBody>
      </p:sp>
      <p:sp>
        <p:nvSpPr>
          <p:cNvPr id="3" name="Text Placeholder 2">
            <a:extLst>
              <a:ext uri="{FF2B5EF4-FFF2-40B4-BE49-F238E27FC236}">
                <a16:creationId xmlns:a16="http://schemas.microsoft.com/office/drawing/2014/main" id="{D9350970-7488-4FD4-9E01-9675AC4B0CE9}"/>
              </a:ext>
            </a:extLst>
          </p:cNvPr>
          <p:cNvSpPr>
            <a:spLocks noGrp="1"/>
          </p:cNvSpPr>
          <p:nvPr>
            <p:ph type="body" idx="1"/>
          </p:nvPr>
        </p:nvSpPr>
        <p:spPr>
          <a:xfrm>
            <a:off x="653731" y="4601965"/>
            <a:ext cx="6619274" cy="1079643"/>
          </a:xfrm>
        </p:spPr>
        <p:txBody>
          <a:bodyPr/>
          <a:lstStyle/>
          <a:p>
            <a:r>
              <a:rPr lang="en-US" sz="2400" dirty="0"/>
              <a:t> </a:t>
            </a:r>
          </a:p>
        </p:txBody>
      </p:sp>
      <p:sp>
        <p:nvSpPr>
          <p:cNvPr id="4" name="Text Placeholder 3">
            <a:extLst>
              <a:ext uri="{FF2B5EF4-FFF2-40B4-BE49-F238E27FC236}">
                <a16:creationId xmlns:a16="http://schemas.microsoft.com/office/drawing/2014/main" id="{26CC2B3D-B399-41D8-B37E-D4C9644CA072}"/>
              </a:ext>
            </a:extLst>
          </p:cNvPr>
          <p:cNvSpPr>
            <a:spLocks noGrp="1"/>
          </p:cNvSpPr>
          <p:nvPr>
            <p:ph type="body" sz="quarter" idx="13"/>
          </p:nvPr>
        </p:nvSpPr>
        <p:spPr/>
        <p:txBody>
          <a:bodyPr/>
          <a:lstStyle/>
          <a:p>
            <a:r>
              <a:rPr lang="en-US" sz="2800" dirty="0">
                <a:latin typeface="Georgia" panose="02040502050405020303" pitchFamily="18" charset="0"/>
              </a:rPr>
              <a:t>graduate</a:t>
            </a:r>
          </a:p>
        </p:txBody>
      </p:sp>
      <p:sp>
        <p:nvSpPr>
          <p:cNvPr id="5" name="Text Placeholder 4">
            <a:extLst>
              <a:ext uri="{FF2B5EF4-FFF2-40B4-BE49-F238E27FC236}">
                <a16:creationId xmlns:a16="http://schemas.microsoft.com/office/drawing/2014/main" id="{2E40A225-A463-4930-AD7C-044410B0D2B1}"/>
              </a:ext>
            </a:extLst>
          </p:cNvPr>
          <p:cNvSpPr>
            <a:spLocks noGrp="1"/>
          </p:cNvSpPr>
          <p:nvPr>
            <p:ph type="body" sz="quarter" idx="14"/>
          </p:nvPr>
        </p:nvSpPr>
        <p:spPr/>
        <p:txBody>
          <a:bodyPr>
            <a:normAutofit fontScale="92500" lnSpcReduction="20000"/>
          </a:bodyPr>
          <a:lstStyle/>
          <a:p>
            <a:r>
              <a:rPr lang="en-US" dirty="0"/>
              <a:t>School of Social Work and Family Sciences </a:t>
            </a:r>
          </a:p>
        </p:txBody>
      </p:sp>
    </p:spTree>
    <p:extLst>
      <p:ext uri="{BB962C8B-B14F-4D97-AF65-F5344CB8AC3E}">
        <p14:creationId xmlns:p14="http://schemas.microsoft.com/office/powerpoint/2010/main" val="109653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B225-0179-4E74-0AA2-561D9EDD394B}"/>
              </a:ext>
            </a:extLst>
          </p:cNvPr>
          <p:cNvSpPr>
            <a:spLocks noGrp="1"/>
          </p:cNvSpPr>
          <p:nvPr>
            <p:ph type="title"/>
          </p:nvPr>
        </p:nvSpPr>
        <p:spPr/>
        <p:txBody>
          <a:bodyPr/>
          <a:lstStyle/>
          <a:p>
            <a:r>
              <a:rPr kumimoji="0" lang="en-US" sz="4400" b="0" i="0" u="none" strike="noStrike" kern="1200" cap="all" spc="100" normalizeH="0" baseline="0" noProof="0" dirty="0">
                <a:ln>
                  <a:noFill/>
                </a:ln>
                <a:solidFill>
                  <a:srgbClr val="041E42"/>
                </a:solidFill>
                <a:effectLst/>
                <a:uLnTx/>
                <a:uFillTx/>
                <a:latin typeface="Impact" panose="020B0806030902050204" pitchFamily="34" charset="0"/>
                <a:ea typeface="+mj-ea"/>
                <a:cs typeface="+mj-cs"/>
              </a:rPr>
              <a:t>Field Education Structure and expectations: Generalist (Foundation) Year</a:t>
            </a:r>
            <a:endParaRPr lang="en-US" dirty="0"/>
          </a:p>
        </p:txBody>
      </p:sp>
      <p:sp>
        <p:nvSpPr>
          <p:cNvPr id="3" name="Content Placeholder 2">
            <a:extLst>
              <a:ext uri="{FF2B5EF4-FFF2-40B4-BE49-F238E27FC236}">
                <a16:creationId xmlns:a16="http://schemas.microsoft.com/office/drawing/2014/main" id="{62BEEA60-C258-5B12-355E-7D6657853CA9}"/>
              </a:ext>
            </a:extLst>
          </p:cNvPr>
          <p:cNvSpPr>
            <a:spLocks noGrp="1"/>
          </p:cNvSpPr>
          <p:nvPr>
            <p:ph idx="1"/>
          </p:nvPr>
        </p:nvSpPr>
        <p:spPr/>
        <p:txBody>
          <a:bodyPr/>
          <a:lstStyle/>
          <a:p>
            <a:pPr algn="l" rtl="0" fontAlgn="base">
              <a:buFont typeface="Arial" panose="020B0604020202020204" pitchFamily="34" charset="0"/>
              <a:buChar char="•"/>
            </a:pPr>
            <a:r>
              <a:rPr lang="en-US" b="1" i="0" u="none" strike="noStrike" dirty="0">
                <a:solidFill>
                  <a:srgbClr val="000000"/>
                </a:solidFill>
                <a:effectLst/>
                <a:latin typeface="Calibri" panose="020F0502020204030204" pitchFamily="34" charset="0"/>
              </a:rPr>
              <a:t>Two consecutive semesters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1" i="0" u="none" strike="noStrike" dirty="0">
                <a:solidFill>
                  <a:srgbClr val="002060"/>
                </a:solidFill>
                <a:effectLst/>
                <a:latin typeface="Calibri" panose="020F0502020204030204" pitchFamily="34" charset="0"/>
              </a:rPr>
              <a:t>Field begins at the start of the semester</a:t>
            </a:r>
            <a:endParaRPr lang="en-US" b="1" i="0" dirty="0">
              <a:solidFill>
                <a:srgbClr val="002060"/>
              </a:solidFill>
              <a:effectLst/>
              <a:latin typeface="Arial" panose="020B0604020202020204" pitchFamily="34" charset="0"/>
            </a:endParaRPr>
          </a:p>
          <a:p>
            <a:pPr algn="l" rtl="0" fontAlgn="base">
              <a:buFont typeface="Arial" panose="020B0604020202020204" pitchFamily="34" charset="0"/>
              <a:buChar char="•"/>
            </a:pPr>
            <a:r>
              <a:rPr lang="en-US" b="1" i="0" u="none" strike="noStrike" dirty="0">
                <a:solidFill>
                  <a:srgbClr val="002060"/>
                </a:solidFill>
                <a:effectLst/>
                <a:latin typeface="Calibri" panose="020F0502020204030204" pitchFamily="34" charset="0"/>
              </a:rPr>
              <a:t>Generalist (Foundation)</a:t>
            </a:r>
            <a:r>
              <a:rPr lang="en-US" b="1" i="0" u="none" strike="noStrike" dirty="0">
                <a:solidFill>
                  <a:srgbClr val="000000"/>
                </a:solidFill>
                <a:effectLst/>
                <a:latin typeface="Calibri" panose="020F0502020204030204" pitchFamily="34" charset="0"/>
              </a:rPr>
              <a:t>-Full-time Student</a:t>
            </a:r>
            <a:endParaRPr lang="en-US" b="0" i="0" dirty="0">
              <a:solidFill>
                <a:srgbClr val="000000"/>
              </a:solidFill>
              <a:effectLst/>
              <a:latin typeface="Arial" panose="020B0604020202020204" pitchFamily="34" charset="0"/>
            </a:endParaRPr>
          </a:p>
          <a:p>
            <a:pPr lvl="1" fontAlgn="base"/>
            <a:r>
              <a:rPr lang="en-US" b="0" i="0" u="none" strike="noStrike" dirty="0">
                <a:solidFill>
                  <a:srgbClr val="000000"/>
                </a:solidFill>
                <a:effectLst/>
                <a:latin typeface="Calibri" panose="020F0502020204030204" pitchFamily="34" charset="0"/>
              </a:rPr>
              <a:t>1st year-1st placement</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1" i="0" u="none" strike="noStrike" dirty="0">
                <a:solidFill>
                  <a:srgbClr val="002060"/>
                </a:solidFill>
                <a:effectLst/>
                <a:latin typeface="Calibri" panose="020F0502020204030204" pitchFamily="34" charset="0"/>
              </a:rPr>
              <a:t>Generalist (Foundation) </a:t>
            </a:r>
            <a:r>
              <a:rPr lang="en-US" b="1" i="0" u="none" strike="noStrike" dirty="0">
                <a:solidFill>
                  <a:srgbClr val="000000"/>
                </a:solidFill>
                <a:effectLst/>
                <a:latin typeface="Calibri" panose="020F0502020204030204" pitchFamily="34" charset="0"/>
              </a:rPr>
              <a:t>– Part-time Student</a:t>
            </a:r>
            <a:endParaRPr lang="en-US" b="0" i="0" dirty="0">
              <a:solidFill>
                <a:srgbClr val="000000"/>
              </a:solidFill>
              <a:effectLst/>
              <a:latin typeface="Arial" panose="020B0604020202020204" pitchFamily="34" charset="0"/>
            </a:endParaRPr>
          </a:p>
          <a:p>
            <a:pPr lvl="1" fontAlgn="base"/>
            <a:r>
              <a:rPr lang="en-US" b="0" i="0" u="none" strike="noStrike" dirty="0">
                <a:solidFill>
                  <a:srgbClr val="000000"/>
                </a:solidFill>
                <a:effectLst/>
                <a:latin typeface="Calibri" panose="020F0502020204030204" pitchFamily="34" charset="0"/>
              </a:rPr>
              <a:t>2nd year – 1st placement</a:t>
            </a:r>
            <a:endParaRPr lang="en-US" b="0" i="0" dirty="0">
              <a:solidFill>
                <a:srgbClr val="000000"/>
              </a:solidFill>
              <a:effectLst/>
              <a:latin typeface="Arial" panose="020B0604020202020204" pitchFamily="34" charset="0"/>
            </a:endParaRPr>
          </a:p>
          <a:p>
            <a:endParaRPr lang="en-US" dirty="0"/>
          </a:p>
        </p:txBody>
      </p:sp>
      <p:sp>
        <p:nvSpPr>
          <p:cNvPr id="4" name="Text Placeholder 3">
            <a:extLst>
              <a:ext uri="{FF2B5EF4-FFF2-40B4-BE49-F238E27FC236}">
                <a16:creationId xmlns:a16="http://schemas.microsoft.com/office/drawing/2014/main" id="{CFD3733F-1655-E519-A676-31BE0B0757D7}"/>
              </a:ext>
            </a:extLst>
          </p:cNvPr>
          <p:cNvSpPr>
            <a:spLocks noGrp="1"/>
          </p:cNvSpPr>
          <p:nvPr>
            <p:ph type="body" sz="quarter" idx="14"/>
          </p:nvPr>
        </p:nvSpPr>
        <p:spPr/>
        <p:txBody>
          <a:bodyPr/>
          <a:lstStyle/>
          <a:p>
            <a:r>
              <a:rPr lang="en-US" dirty="0"/>
              <a:t>School of social work and family sciences</a:t>
            </a:r>
          </a:p>
        </p:txBody>
      </p:sp>
    </p:spTree>
    <p:extLst>
      <p:ext uri="{BB962C8B-B14F-4D97-AF65-F5344CB8AC3E}">
        <p14:creationId xmlns:p14="http://schemas.microsoft.com/office/powerpoint/2010/main" val="823129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B225-0179-4E74-0AA2-561D9EDD394B}"/>
              </a:ext>
            </a:extLst>
          </p:cNvPr>
          <p:cNvSpPr>
            <a:spLocks noGrp="1"/>
          </p:cNvSpPr>
          <p:nvPr>
            <p:ph type="title"/>
          </p:nvPr>
        </p:nvSpPr>
        <p:spPr/>
        <p:txBody>
          <a:bodyPr/>
          <a:lstStyle/>
          <a:p>
            <a:r>
              <a:rPr kumimoji="0" lang="en-US" sz="4000" b="0" i="0" u="none" strike="noStrike" kern="1200" cap="all" spc="100" normalizeH="0" baseline="0" noProof="0" dirty="0">
                <a:ln>
                  <a:noFill/>
                </a:ln>
                <a:solidFill>
                  <a:srgbClr val="041E42"/>
                </a:solidFill>
                <a:effectLst/>
                <a:uLnTx/>
                <a:uFillTx/>
                <a:latin typeface="Impact" panose="020B0806030902050204" pitchFamily="34" charset="0"/>
                <a:ea typeface="+mj-ea"/>
                <a:cs typeface="+mj-cs"/>
              </a:rPr>
              <a:t>Field Education Structure and expectations: Specialist (Concentration) Year</a:t>
            </a:r>
            <a:endParaRPr lang="en-US" sz="4000" dirty="0"/>
          </a:p>
        </p:txBody>
      </p:sp>
      <p:sp>
        <p:nvSpPr>
          <p:cNvPr id="3" name="Content Placeholder 2">
            <a:extLst>
              <a:ext uri="{FF2B5EF4-FFF2-40B4-BE49-F238E27FC236}">
                <a16:creationId xmlns:a16="http://schemas.microsoft.com/office/drawing/2014/main" id="{62BEEA60-C258-5B12-355E-7D6657853CA9}"/>
              </a:ext>
            </a:extLst>
          </p:cNvPr>
          <p:cNvSpPr>
            <a:spLocks noGrp="1"/>
          </p:cNvSpPr>
          <p:nvPr>
            <p:ph idx="1"/>
          </p:nvPr>
        </p:nvSpPr>
        <p:spPr/>
        <p:txBody>
          <a:bodyPr/>
          <a:lstStyle/>
          <a:p>
            <a:pPr algn="l" rtl="0" fontAlgn="base">
              <a:buFont typeface="Arial" panose="020B0604020202020204" pitchFamily="34" charset="0"/>
              <a:buChar char="•"/>
            </a:pPr>
            <a:r>
              <a:rPr lang="en-US" b="1" i="0" u="none" strike="noStrike" dirty="0">
                <a:solidFill>
                  <a:srgbClr val="000000"/>
                </a:solidFill>
                <a:effectLst/>
                <a:latin typeface="Calibri" panose="020F0502020204030204" pitchFamily="34" charset="0"/>
              </a:rPr>
              <a:t>Two consecutive semesters</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1" i="0" u="none" strike="noStrike" dirty="0">
                <a:solidFill>
                  <a:srgbClr val="002060"/>
                </a:solidFill>
                <a:effectLst/>
                <a:latin typeface="Calibri" panose="020F0502020204030204" pitchFamily="34" charset="0"/>
              </a:rPr>
              <a:t>Field begins at the start of the semester</a:t>
            </a:r>
            <a:endParaRPr lang="en-US" b="1" i="0" dirty="0">
              <a:solidFill>
                <a:srgbClr val="002060"/>
              </a:solidFill>
              <a:effectLst/>
              <a:latin typeface="Arial" panose="020B0604020202020204" pitchFamily="34" charset="0"/>
            </a:endParaRPr>
          </a:p>
          <a:p>
            <a:pPr algn="l" rtl="0" fontAlgn="base">
              <a:buFont typeface="Arial" panose="020B0604020202020204" pitchFamily="34" charset="0"/>
              <a:buChar char="•"/>
            </a:pPr>
            <a:r>
              <a:rPr lang="en-US" b="1" dirty="0">
                <a:solidFill>
                  <a:srgbClr val="002060"/>
                </a:solidFill>
                <a:latin typeface="Calibri" panose="020F0502020204030204" pitchFamily="34" charset="0"/>
              </a:rPr>
              <a:t>Specialist</a:t>
            </a:r>
            <a:r>
              <a:rPr lang="en-US" b="1" i="0" u="none" strike="noStrike" dirty="0">
                <a:solidFill>
                  <a:srgbClr val="002060"/>
                </a:solidFill>
                <a:effectLst/>
                <a:latin typeface="Calibri" panose="020F0502020204030204" pitchFamily="34" charset="0"/>
              </a:rPr>
              <a:t> (</a:t>
            </a:r>
            <a:r>
              <a:rPr lang="en-US" b="1" dirty="0">
                <a:solidFill>
                  <a:srgbClr val="002060"/>
                </a:solidFill>
                <a:latin typeface="Calibri" panose="020F0502020204030204" pitchFamily="34" charset="0"/>
              </a:rPr>
              <a:t>Concentration</a:t>
            </a:r>
            <a:r>
              <a:rPr lang="en-US" b="1" i="0" u="none" strike="noStrike" dirty="0">
                <a:solidFill>
                  <a:srgbClr val="002060"/>
                </a:solidFill>
                <a:effectLst/>
                <a:latin typeface="Calibri" panose="020F0502020204030204" pitchFamily="34" charset="0"/>
              </a:rPr>
              <a:t>)</a:t>
            </a:r>
            <a:r>
              <a:rPr lang="en-US" b="1" i="0" u="none" strike="noStrike" dirty="0">
                <a:solidFill>
                  <a:srgbClr val="000000"/>
                </a:solidFill>
                <a:effectLst/>
                <a:latin typeface="Calibri" panose="020F0502020204030204" pitchFamily="34" charset="0"/>
              </a:rPr>
              <a:t>-Full-time Student</a:t>
            </a:r>
            <a:endParaRPr lang="en-US" b="0" i="0" dirty="0">
              <a:solidFill>
                <a:srgbClr val="000000"/>
              </a:solidFill>
              <a:effectLst/>
              <a:latin typeface="Arial" panose="020B0604020202020204" pitchFamily="34" charset="0"/>
            </a:endParaRPr>
          </a:p>
          <a:p>
            <a:pPr lvl="1" fontAlgn="base"/>
            <a:r>
              <a:rPr lang="en-US" dirty="0">
                <a:solidFill>
                  <a:srgbClr val="000000"/>
                </a:solidFill>
                <a:latin typeface="Calibri" panose="020F0502020204030204" pitchFamily="34" charset="0"/>
              </a:rPr>
              <a:t>2</a:t>
            </a:r>
            <a:r>
              <a:rPr lang="en-US" baseline="30000" dirty="0">
                <a:solidFill>
                  <a:srgbClr val="000000"/>
                </a:solidFill>
                <a:latin typeface="Calibri" panose="020F0502020204030204" pitchFamily="34" charset="0"/>
              </a:rPr>
              <a:t>nd  </a:t>
            </a:r>
            <a:r>
              <a:rPr lang="en-US" b="0" i="0" u="none" strike="noStrike" dirty="0">
                <a:solidFill>
                  <a:srgbClr val="000000"/>
                </a:solidFill>
                <a:effectLst/>
                <a:latin typeface="Calibri" panose="020F0502020204030204" pitchFamily="34" charset="0"/>
              </a:rPr>
              <a:t>year- 2nd placement</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1" dirty="0">
                <a:solidFill>
                  <a:srgbClr val="002060"/>
                </a:solidFill>
                <a:latin typeface="Calibri" panose="020F0502020204030204" pitchFamily="34" charset="0"/>
              </a:rPr>
              <a:t>Specialist</a:t>
            </a:r>
            <a:r>
              <a:rPr lang="en-US" b="1" i="0" u="none" strike="noStrike" dirty="0">
                <a:solidFill>
                  <a:srgbClr val="002060"/>
                </a:solidFill>
                <a:effectLst/>
                <a:latin typeface="Calibri" panose="020F0502020204030204" pitchFamily="34" charset="0"/>
              </a:rPr>
              <a:t> (Concentration) </a:t>
            </a:r>
            <a:r>
              <a:rPr lang="en-US" b="1" i="0" u="none" strike="noStrike" dirty="0">
                <a:solidFill>
                  <a:srgbClr val="000000"/>
                </a:solidFill>
                <a:effectLst/>
                <a:latin typeface="Calibri" panose="020F0502020204030204" pitchFamily="34" charset="0"/>
              </a:rPr>
              <a:t>– Part-time Student</a:t>
            </a:r>
            <a:endParaRPr lang="en-US" b="0" i="0" dirty="0">
              <a:solidFill>
                <a:srgbClr val="000000"/>
              </a:solidFill>
              <a:effectLst/>
              <a:latin typeface="Arial" panose="020B0604020202020204" pitchFamily="34" charset="0"/>
            </a:endParaRPr>
          </a:p>
          <a:p>
            <a:pPr lvl="1" fontAlgn="base"/>
            <a:r>
              <a:rPr lang="en-US" b="0" i="0" u="none" strike="noStrike" dirty="0">
                <a:solidFill>
                  <a:srgbClr val="000000"/>
                </a:solidFill>
                <a:effectLst/>
                <a:latin typeface="Calibri" panose="020F0502020204030204" pitchFamily="34" charset="0"/>
              </a:rPr>
              <a:t>2nd year – 1st placement</a:t>
            </a:r>
          </a:p>
          <a:p>
            <a:pPr algn="l" rtl="0" fontAlgn="base">
              <a:buFont typeface="Arial" panose="020B0604020202020204" pitchFamily="34" charset="0"/>
              <a:buChar char="•"/>
            </a:pPr>
            <a:r>
              <a:rPr lang="en-US" b="1" i="0" u="none" strike="noStrike" dirty="0">
                <a:solidFill>
                  <a:srgbClr val="002060"/>
                </a:solidFill>
                <a:effectLst/>
                <a:latin typeface="Calibri" panose="020F0502020204030204" pitchFamily="34" charset="0"/>
              </a:rPr>
              <a:t>Specialist (Concentration) Advanced Standing</a:t>
            </a:r>
          </a:p>
          <a:p>
            <a:pPr lvl="1" fontAlgn="base"/>
            <a:r>
              <a:rPr lang="en-US" b="1" dirty="0">
                <a:solidFill>
                  <a:srgbClr val="002060"/>
                </a:solidFill>
                <a:latin typeface="Calibri" panose="020F0502020204030204" pitchFamily="34" charset="0"/>
              </a:rPr>
              <a:t>1 year program – 1 field placement only </a:t>
            </a:r>
            <a:endParaRPr lang="en-US" b="0" i="0" dirty="0">
              <a:solidFill>
                <a:srgbClr val="000000"/>
              </a:solidFill>
              <a:effectLst/>
              <a:latin typeface="Arial" panose="020B0604020202020204" pitchFamily="34" charset="0"/>
            </a:endParaRPr>
          </a:p>
          <a:p>
            <a:endParaRPr lang="en-US" dirty="0"/>
          </a:p>
        </p:txBody>
      </p:sp>
      <p:sp>
        <p:nvSpPr>
          <p:cNvPr id="4" name="Text Placeholder 3">
            <a:extLst>
              <a:ext uri="{FF2B5EF4-FFF2-40B4-BE49-F238E27FC236}">
                <a16:creationId xmlns:a16="http://schemas.microsoft.com/office/drawing/2014/main" id="{CFD3733F-1655-E519-A676-31BE0B0757D7}"/>
              </a:ext>
            </a:extLst>
          </p:cNvPr>
          <p:cNvSpPr>
            <a:spLocks noGrp="1"/>
          </p:cNvSpPr>
          <p:nvPr>
            <p:ph type="body" sz="quarter" idx="14"/>
          </p:nvPr>
        </p:nvSpPr>
        <p:spPr/>
        <p:txBody>
          <a:bodyPr/>
          <a:lstStyle/>
          <a:p>
            <a:r>
              <a:rPr lang="en-US" dirty="0"/>
              <a:t>School of social work and family sciences</a:t>
            </a:r>
          </a:p>
        </p:txBody>
      </p:sp>
    </p:spTree>
    <p:extLst>
      <p:ext uri="{BB962C8B-B14F-4D97-AF65-F5344CB8AC3E}">
        <p14:creationId xmlns:p14="http://schemas.microsoft.com/office/powerpoint/2010/main" val="7784545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A26D-FFA1-6191-9276-BC761B720459}"/>
              </a:ext>
            </a:extLst>
          </p:cNvPr>
          <p:cNvSpPr>
            <a:spLocks noGrp="1"/>
          </p:cNvSpPr>
          <p:nvPr>
            <p:ph type="title"/>
          </p:nvPr>
        </p:nvSpPr>
        <p:spPr/>
        <p:txBody>
          <a:bodyPr/>
          <a:lstStyle/>
          <a:p>
            <a:r>
              <a:rPr lang="en-US" dirty="0"/>
              <a:t>Field Supports </a:t>
            </a:r>
          </a:p>
        </p:txBody>
      </p:sp>
      <p:sp>
        <p:nvSpPr>
          <p:cNvPr id="3" name="Content Placeholder 2">
            <a:extLst>
              <a:ext uri="{FF2B5EF4-FFF2-40B4-BE49-F238E27FC236}">
                <a16:creationId xmlns:a16="http://schemas.microsoft.com/office/drawing/2014/main" id="{59CB6498-F2FE-3C28-F33E-A0EC3B83C0D1}"/>
              </a:ext>
            </a:extLst>
          </p:cNvPr>
          <p:cNvSpPr>
            <a:spLocks noGrp="1"/>
          </p:cNvSpPr>
          <p:nvPr>
            <p:ph idx="1"/>
          </p:nvPr>
        </p:nvSpPr>
        <p:spPr/>
        <p:txBody>
          <a:bodyPr/>
          <a:lstStyle/>
          <a:p>
            <a:r>
              <a:rPr lang="en-US" b="0" i="0" dirty="0">
                <a:solidFill>
                  <a:srgbClr val="000080"/>
                </a:solidFill>
                <a:effectLst/>
                <a:latin typeface="Open Sans Bold" panose="020B0806030504020204" pitchFamily="34" charset="0"/>
              </a:rPr>
              <a:t>Background Checks/Fingerprinting</a:t>
            </a:r>
          </a:p>
          <a:p>
            <a:r>
              <a:rPr lang="en-US" b="0" i="0" dirty="0">
                <a:solidFill>
                  <a:srgbClr val="000080"/>
                </a:solidFill>
                <a:effectLst/>
                <a:latin typeface="Open Sans Bold" panose="020B0806030504020204" pitchFamily="34" charset="0"/>
              </a:rPr>
              <a:t>Immunizations/Tuberculin Skin Testing</a:t>
            </a:r>
          </a:p>
          <a:p>
            <a:r>
              <a:rPr lang="en-US" b="0" i="0" dirty="0">
                <a:solidFill>
                  <a:srgbClr val="000080"/>
                </a:solidFill>
                <a:effectLst/>
                <a:latin typeface="Open Sans Bold" panose="020B0806030504020204" pitchFamily="34" charset="0"/>
              </a:rPr>
              <a:t>Professional Liability Insurance</a:t>
            </a:r>
          </a:p>
          <a:p>
            <a:r>
              <a:rPr lang="en-US" dirty="0">
                <a:solidFill>
                  <a:srgbClr val="000080"/>
                </a:solidFill>
                <a:latin typeface="Open Sans Bold" panose="020B0806030504020204" pitchFamily="34" charset="0"/>
              </a:rPr>
              <a:t>Social Work Trainee License </a:t>
            </a:r>
          </a:p>
          <a:p>
            <a:endParaRPr lang="en-US" dirty="0">
              <a:solidFill>
                <a:srgbClr val="000080"/>
              </a:solidFill>
              <a:latin typeface="Open Sans Bold" panose="020B0806030504020204" pitchFamily="34" charset="0"/>
            </a:endParaRPr>
          </a:p>
          <a:p>
            <a:r>
              <a:rPr lang="en-US" sz="2400" dirty="0">
                <a:solidFill>
                  <a:srgbClr val="000080"/>
                </a:solidFill>
                <a:latin typeface="Open Sans Bold" panose="020B0806030504020204" pitchFamily="34" charset="0"/>
              </a:rPr>
              <a:t>Please contact the MSW Field Coordinator and visit our field webpage </a:t>
            </a:r>
            <a:r>
              <a:rPr lang="en-US" sz="2400" dirty="0">
                <a:solidFill>
                  <a:srgbClr val="000080"/>
                </a:solidFill>
                <a:latin typeface="Open Sans Bold" panose="020B0806030504020204" pitchFamily="34" charset="0"/>
                <a:hlinkClick r:id="rId2"/>
              </a:rPr>
              <a:t>https://www.uakron.edu/socialwork/field-education/msw-field-forms.dot</a:t>
            </a:r>
            <a:r>
              <a:rPr lang="en-US" sz="2400" dirty="0">
                <a:solidFill>
                  <a:srgbClr val="000080"/>
                </a:solidFill>
                <a:latin typeface="Open Sans Bold" panose="020B0806030504020204" pitchFamily="34" charset="0"/>
              </a:rPr>
              <a:t> for additional information of these field supports </a:t>
            </a:r>
          </a:p>
          <a:p>
            <a:endParaRPr lang="en-US" dirty="0"/>
          </a:p>
        </p:txBody>
      </p:sp>
      <p:sp>
        <p:nvSpPr>
          <p:cNvPr id="4" name="Text Placeholder 3">
            <a:extLst>
              <a:ext uri="{FF2B5EF4-FFF2-40B4-BE49-F238E27FC236}">
                <a16:creationId xmlns:a16="http://schemas.microsoft.com/office/drawing/2014/main" id="{F05CD912-7F02-CC85-2C40-C9414A482312}"/>
              </a:ext>
            </a:extLst>
          </p:cNvPr>
          <p:cNvSpPr>
            <a:spLocks noGrp="1"/>
          </p:cNvSpPr>
          <p:nvPr>
            <p:ph type="body" sz="quarter" idx="14"/>
          </p:nvPr>
        </p:nvSpPr>
        <p:spPr/>
        <p:txBody>
          <a:bodyPr/>
          <a:lstStyle/>
          <a:p>
            <a:r>
              <a:rPr lang="en-US" dirty="0"/>
              <a:t>School of social work and family sciences</a:t>
            </a:r>
          </a:p>
        </p:txBody>
      </p:sp>
    </p:spTree>
    <p:extLst>
      <p:ext uri="{BB962C8B-B14F-4D97-AF65-F5344CB8AC3E}">
        <p14:creationId xmlns:p14="http://schemas.microsoft.com/office/powerpoint/2010/main" val="4034923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841C-A212-4DC6-A0CA-EDF3D8B11D22}"/>
              </a:ext>
            </a:extLst>
          </p:cNvPr>
          <p:cNvSpPr>
            <a:spLocks noGrp="1"/>
          </p:cNvSpPr>
          <p:nvPr>
            <p:ph type="title"/>
          </p:nvPr>
        </p:nvSpPr>
        <p:spPr>
          <a:xfrm>
            <a:off x="682171" y="681037"/>
            <a:ext cx="10878752" cy="1009651"/>
          </a:xfrm>
        </p:spPr>
        <p:txBody>
          <a:bodyPr/>
          <a:lstStyle/>
          <a:p>
            <a:r>
              <a:rPr lang="en-US" dirty="0"/>
              <a:t>Field education terminology</a:t>
            </a:r>
          </a:p>
        </p:txBody>
      </p:sp>
      <p:sp>
        <p:nvSpPr>
          <p:cNvPr id="3" name="Content Placeholder 2">
            <a:extLst>
              <a:ext uri="{FF2B5EF4-FFF2-40B4-BE49-F238E27FC236}">
                <a16:creationId xmlns:a16="http://schemas.microsoft.com/office/drawing/2014/main" id="{DAA02DED-147A-4C51-A477-0FC52AEC13AF}"/>
              </a:ext>
            </a:extLst>
          </p:cNvPr>
          <p:cNvSpPr>
            <a:spLocks noGrp="1"/>
          </p:cNvSpPr>
          <p:nvPr>
            <p:ph idx="1"/>
          </p:nvPr>
        </p:nvSpPr>
        <p:spPr/>
        <p:txBody>
          <a:bodyPr/>
          <a:lstStyle/>
          <a:p>
            <a:endParaRPr lang="en-US" dirty="0">
              <a:solidFill>
                <a:srgbClr val="1C1C1C"/>
              </a:solidFill>
              <a:latin typeface="Open Sans" panose="020B0606030504020204" pitchFamily="34" charset="0"/>
            </a:endParaRPr>
          </a:p>
          <a:p>
            <a:pPr lvl="1" indent="0">
              <a:buNone/>
            </a:pPr>
            <a:endParaRPr lang="en-US" dirty="0"/>
          </a:p>
        </p:txBody>
      </p:sp>
      <p:sp>
        <p:nvSpPr>
          <p:cNvPr id="4" name="Text Placeholder 3">
            <a:extLst>
              <a:ext uri="{FF2B5EF4-FFF2-40B4-BE49-F238E27FC236}">
                <a16:creationId xmlns:a16="http://schemas.microsoft.com/office/drawing/2014/main" id="{D02FC6D5-B2F1-46F2-B790-78F33CD365EB}"/>
              </a:ext>
            </a:extLst>
          </p:cNvPr>
          <p:cNvSpPr>
            <a:spLocks noGrp="1"/>
          </p:cNvSpPr>
          <p:nvPr>
            <p:ph type="body" sz="quarter" idx="14"/>
          </p:nvPr>
        </p:nvSpPr>
        <p:spPr/>
        <p:txBody>
          <a:bodyPr>
            <a:normAutofit fontScale="92500" lnSpcReduction="20000"/>
          </a:bodyPr>
          <a:lstStyle/>
          <a:p>
            <a:r>
              <a:rPr lang="en-US" dirty="0"/>
              <a:t>School of social Work and family sciences </a:t>
            </a:r>
          </a:p>
        </p:txBody>
      </p:sp>
      <p:pic>
        <p:nvPicPr>
          <p:cNvPr id="6" name="Picture 5">
            <a:extLst>
              <a:ext uri="{FF2B5EF4-FFF2-40B4-BE49-F238E27FC236}">
                <a16:creationId xmlns:a16="http://schemas.microsoft.com/office/drawing/2014/main" id="{96661FC4-A2CA-0DA6-1DD6-15D1651963F4}"/>
              </a:ext>
            </a:extLst>
          </p:cNvPr>
          <p:cNvPicPr>
            <a:picLocks noChangeAspect="1"/>
          </p:cNvPicPr>
          <p:nvPr/>
        </p:nvPicPr>
        <p:blipFill>
          <a:blip r:embed="rId3"/>
          <a:stretch>
            <a:fillRect/>
          </a:stretch>
        </p:blipFill>
        <p:spPr>
          <a:xfrm>
            <a:off x="1191491" y="2242145"/>
            <a:ext cx="9738355" cy="3615734"/>
          </a:xfrm>
          <a:prstGeom prst="rect">
            <a:avLst/>
          </a:prstGeom>
        </p:spPr>
      </p:pic>
      <p:pic>
        <p:nvPicPr>
          <p:cNvPr id="7" name="Picture 6">
            <a:extLst>
              <a:ext uri="{FF2B5EF4-FFF2-40B4-BE49-F238E27FC236}">
                <a16:creationId xmlns:a16="http://schemas.microsoft.com/office/drawing/2014/main" id="{0C696859-C4A4-4667-84CA-D3ECFF884DA5}"/>
              </a:ext>
            </a:extLst>
          </p:cNvPr>
          <p:cNvPicPr>
            <a:picLocks noChangeAspect="1"/>
          </p:cNvPicPr>
          <p:nvPr/>
        </p:nvPicPr>
        <p:blipFill>
          <a:blip r:embed="rId4"/>
          <a:stretch>
            <a:fillRect/>
          </a:stretch>
        </p:blipFill>
        <p:spPr>
          <a:xfrm>
            <a:off x="6958659" y="3911602"/>
            <a:ext cx="1725318" cy="1902117"/>
          </a:xfrm>
          <a:prstGeom prst="rect">
            <a:avLst/>
          </a:prstGeom>
        </p:spPr>
      </p:pic>
    </p:spTree>
    <p:extLst>
      <p:ext uri="{BB962C8B-B14F-4D97-AF65-F5344CB8AC3E}">
        <p14:creationId xmlns:p14="http://schemas.microsoft.com/office/powerpoint/2010/main" val="205235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853D20-A0B4-E5CB-23AB-9C855C3DA544}"/>
              </a:ext>
            </a:extLst>
          </p:cNvPr>
          <p:cNvSpPr>
            <a:spLocks noGrp="1"/>
          </p:cNvSpPr>
          <p:nvPr>
            <p:ph type="body" sz="quarter" idx="14"/>
          </p:nvPr>
        </p:nvSpPr>
        <p:spPr>
          <a:xfrm>
            <a:off x="661688" y="6603210"/>
            <a:ext cx="4840288" cy="139700"/>
          </a:xfrm>
        </p:spPr>
        <p:txBody>
          <a:bodyPr/>
          <a:lstStyle/>
          <a:p>
            <a:r>
              <a:rPr lang="en-US" dirty="0"/>
              <a:t>School of Social Work and Family Sciences</a:t>
            </a:r>
          </a:p>
          <a:p>
            <a:endParaRPr lang="en-US" dirty="0"/>
          </a:p>
        </p:txBody>
      </p:sp>
      <p:pic>
        <p:nvPicPr>
          <p:cNvPr id="3" name="Picture 2">
            <a:extLst>
              <a:ext uri="{FF2B5EF4-FFF2-40B4-BE49-F238E27FC236}">
                <a16:creationId xmlns:a16="http://schemas.microsoft.com/office/drawing/2014/main" id="{419671B5-E70D-C294-CC77-EE56A30271C7}"/>
              </a:ext>
            </a:extLst>
          </p:cNvPr>
          <p:cNvPicPr>
            <a:picLocks noChangeAspect="1"/>
          </p:cNvPicPr>
          <p:nvPr/>
        </p:nvPicPr>
        <p:blipFill>
          <a:blip r:embed="rId2"/>
          <a:stretch>
            <a:fillRect/>
          </a:stretch>
        </p:blipFill>
        <p:spPr>
          <a:xfrm>
            <a:off x="4528223" y="2517050"/>
            <a:ext cx="4846740" cy="2286198"/>
          </a:xfrm>
          <a:prstGeom prst="rect">
            <a:avLst/>
          </a:prstGeom>
        </p:spPr>
      </p:pic>
      <p:pic>
        <p:nvPicPr>
          <p:cNvPr id="4" name="Picture 3">
            <a:extLst>
              <a:ext uri="{FF2B5EF4-FFF2-40B4-BE49-F238E27FC236}">
                <a16:creationId xmlns:a16="http://schemas.microsoft.com/office/drawing/2014/main" id="{7CE31210-7883-80A6-5AF7-AF3994E03814}"/>
              </a:ext>
            </a:extLst>
          </p:cNvPr>
          <p:cNvPicPr>
            <a:picLocks noChangeAspect="1"/>
          </p:cNvPicPr>
          <p:nvPr/>
        </p:nvPicPr>
        <p:blipFill>
          <a:blip r:embed="rId3"/>
          <a:stretch>
            <a:fillRect/>
          </a:stretch>
        </p:blipFill>
        <p:spPr>
          <a:xfrm>
            <a:off x="203251" y="3147341"/>
            <a:ext cx="3084843" cy="2377646"/>
          </a:xfrm>
          <a:prstGeom prst="rect">
            <a:avLst/>
          </a:prstGeom>
        </p:spPr>
      </p:pic>
      <p:pic>
        <p:nvPicPr>
          <p:cNvPr id="6" name="Picture 5">
            <a:extLst>
              <a:ext uri="{FF2B5EF4-FFF2-40B4-BE49-F238E27FC236}">
                <a16:creationId xmlns:a16="http://schemas.microsoft.com/office/drawing/2014/main" id="{7F69EE9E-73A8-0CD2-3D14-B8A0CCE2C490}"/>
              </a:ext>
            </a:extLst>
          </p:cNvPr>
          <p:cNvPicPr>
            <a:picLocks noChangeAspect="1"/>
          </p:cNvPicPr>
          <p:nvPr/>
        </p:nvPicPr>
        <p:blipFill>
          <a:blip r:embed="rId4"/>
          <a:stretch>
            <a:fillRect/>
          </a:stretch>
        </p:blipFill>
        <p:spPr>
          <a:xfrm>
            <a:off x="914400" y="905120"/>
            <a:ext cx="10446327" cy="1149633"/>
          </a:xfrm>
          <a:prstGeom prst="rect">
            <a:avLst/>
          </a:prstGeom>
        </p:spPr>
      </p:pic>
    </p:spTree>
    <p:extLst>
      <p:ext uri="{BB962C8B-B14F-4D97-AF65-F5344CB8AC3E}">
        <p14:creationId xmlns:p14="http://schemas.microsoft.com/office/powerpoint/2010/main" val="1767038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841C-A212-4DC6-A0CA-EDF3D8B11D22}"/>
              </a:ext>
            </a:extLst>
          </p:cNvPr>
          <p:cNvSpPr>
            <a:spLocks noGrp="1"/>
          </p:cNvSpPr>
          <p:nvPr>
            <p:ph type="title"/>
          </p:nvPr>
        </p:nvSpPr>
        <p:spPr/>
        <p:txBody>
          <a:bodyPr/>
          <a:lstStyle/>
          <a:p>
            <a:r>
              <a:rPr lang="en-US" dirty="0"/>
              <a:t>Field Documentation</a:t>
            </a:r>
          </a:p>
        </p:txBody>
      </p:sp>
      <p:sp>
        <p:nvSpPr>
          <p:cNvPr id="4" name="Text Placeholder 3">
            <a:extLst>
              <a:ext uri="{FF2B5EF4-FFF2-40B4-BE49-F238E27FC236}">
                <a16:creationId xmlns:a16="http://schemas.microsoft.com/office/drawing/2014/main" id="{D02FC6D5-B2F1-46F2-B790-78F33CD365EB}"/>
              </a:ext>
            </a:extLst>
          </p:cNvPr>
          <p:cNvSpPr>
            <a:spLocks noGrp="1"/>
          </p:cNvSpPr>
          <p:nvPr>
            <p:ph type="body" idx="1"/>
          </p:nvPr>
        </p:nvSpPr>
        <p:spPr>
          <a:xfrm>
            <a:off x="392608" y="5958168"/>
            <a:ext cx="6619274" cy="595440"/>
          </a:xfrm>
        </p:spPr>
        <p:txBody>
          <a:bodyPr>
            <a:normAutofit fontScale="85000" lnSpcReduction="10000"/>
          </a:bodyPr>
          <a:lstStyle/>
          <a:p>
            <a:r>
              <a:rPr lang="en-US" dirty="0">
                <a:solidFill>
                  <a:srgbClr val="041E42"/>
                </a:solidFill>
              </a:rPr>
              <a:t>School of Social Work and Family Sciences </a:t>
            </a:r>
          </a:p>
        </p:txBody>
      </p:sp>
      <p:sp>
        <p:nvSpPr>
          <p:cNvPr id="3" name="Content Placeholder 2">
            <a:extLst>
              <a:ext uri="{FF2B5EF4-FFF2-40B4-BE49-F238E27FC236}">
                <a16:creationId xmlns:a16="http://schemas.microsoft.com/office/drawing/2014/main" id="{DAA02DED-147A-4C51-A477-0FC52AEC13AF}"/>
              </a:ext>
            </a:extLst>
          </p:cNvPr>
          <p:cNvSpPr>
            <a:spLocks noGrp="1"/>
          </p:cNvSpPr>
          <p:nvPr>
            <p:ph type="body" sz="quarter" idx="13"/>
          </p:nvPr>
        </p:nvSpPr>
        <p:spPr/>
        <p:txBody>
          <a:bodyPr/>
          <a:lstStyle/>
          <a:p>
            <a:endParaRPr lang="en-US" dirty="0">
              <a:solidFill>
                <a:srgbClr val="1C1C1C"/>
              </a:solidFill>
              <a:latin typeface="Open Sans" panose="020B0606030504020204" pitchFamily="34" charset="0"/>
            </a:endParaRPr>
          </a:p>
          <a:p>
            <a:pPr lvl="1" indent="0">
              <a:buNone/>
            </a:pPr>
            <a:endParaRPr lang="en-US" dirty="0"/>
          </a:p>
        </p:txBody>
      </p:sp>
    </p:spTree>
    <p:extLst>
      <p:ext uri="{BB962C8B-B14F-4D97-AF65-F5344CB8AC3E}">
        <p14:creationId xmlns:p14="http://schemas.microsoft.com/office/powerpoint/2010/main" val="1074399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D80F-6D60-D3A7-1F6E-D7EA5649B2E3}"/>
              </a:ext>
            </a:extLst>
          </p:cNvPr>
          <p:cNvSpPr>
            <a:spLocks noGrp="1"/>
          </p:cNvSpPr>
          <p:nvPr>
            <p:ph type="title"/>
          </p:nvPr>
        </p:nvSpPr>
        <p:spPr/>
        <p:txBody>
          <a:bodyPr/>
          <a:lstStyle/>
          <a:p>
            <a:r>
              <a:rPr lang="en-US" dirty="0"/>
              <a:t>Field Documentation </a:t>
            </a:r>
          </a:p>
        </p:txBody>
      </p:sp>
      <p:sp>
        <p:nvSpPr>
          <p:cNvPr id="3" name="Content Placeholder 2">
            <a:extLst>
              <a:ext uri="{FF2B5EF4-FFF2-40B4-BE49-F238E27FC236}">
                <a16:creationId xmlns:a16="http://schemas.microsoft.com/office/drawing/2014/main" id="{C71A53F7-F799-8057-143A-4EB785679BEA}"/>
              </a:ext>
            </a:extLst>
          </p:cNvPr>
          <p:cNvSpPr>
            <a:spLocks noGrp="1"/>
          </p:cNvSpPr>
          <p:nvPr>
            <p:ph idx="1"/>
          </p:nvPr>
        </p:nvSpPr>
        <p:spPr>
          <a:xfrm>
            <a:off x="631077" y="1825625"/>
            <a:ext cx="10929846" cy="4351338"/>
          </a:xfrm>
        </p:spPr>
        <p:txBody>
          <a:bodyPr/>
          <a:lstStyle/>
          <a:p>
            <a:pPr marL="342900" marR="0" indent="-342900">
              <a:lnSpc>
                <a:spcPct val="115000"/>
              </a:lnSpc>
              <a:spcBef>
                <a:spcPts val="0"/>
              </a:spcBef>
              <a:spcAft>
                <a:spcPts val="1000"/>
              </a:spcAft>
              <a:buFontTx/>
              <a:buChar char="-"/>
            </a:pPr>
            <a:r>
              <a:rPr lang="en-US" sz="2000" dirty="0">
                <a:latin typeface="Calibri" panose="020F0502020204030204" pitchFamily="34" charset="0"/>
                <a:ea typeface="Calibri" panose="020F0502020204030204" pitchFamily="34" charset="0"/>
                <a:cs typeface="Times New Roman" panose="02020603050405020304" pitchFamily="18" charset="0"/>
              </a:rPr>
              <a:t>Hours Log’s </a:t>
            </a:r>
          </a:p>
          <a:p>
            <a:pPr marL="342900" marR="0" indent="-342900">
              <a:lnSpc>
                <a:spcPct val="115000"/>
              </a:lnSpc>
              <a:spcBef>
                <a:spcPts val="0"/>
              </a:spcBef>
              <a:spcAft>
                <a:spcPts val="1000"/>
              </a:spcAft>
              <a:buFontTx/>
              <a:buChar char="-"/>
            </a:pPr>
            <a:r>
              <a:rPr lang="en-US" sz="2000" dirty="0">
                <a:latin typeface="Calibri" panose="020F0502020204030204" pitchFamily="34" charset="0"/>
                <a:ea typeface="Calibri" panose="020F0502020204030204" pitchFamily="34" charset="0"/>
                <a:cs typeface="Times New Roman" panose="02020603050405020304" pitchFamily="18" charset="0"/>
              </a:rPr>
              <a:t>Narrative Log’s </a:t>
            </a:r>
          </a:p>
          <a:p>
            <a:pPr marL="342900" marR="0" indent="-342900">
              <a:lnSpc>
                <a:spcPct val="115000"/>
              </a:lnSpc>
              <a:spcBef>
                <a:spcPts val="0"/>
              </a:spcBef>
              <a:spcAft>
                <a:spcPts val="1000"/>
              </a:spcAft>
              <a:buFontTx/>
              <a:buChar char="-"/>
            </a:pPr>
            <a:r>
              <a:rPr lang="en-US" sz="2000" dirty="0">
                <a:latin typeface="Calibri" panose="020F0502020204030204" pitchFamily="34" charset="0"/>
                <a:ea typeface="Calibri" panose="020F0502020204030204" pitchFamily="34" charset="0"/>
                <a:cs typeface="Times New Roman" panose="02020603050405020304" pitchFamily="18" charset="0"/>
              </a:rPr>
              <a:t>Achievement Measures of Field Education (AMFE)</a:t>
            </a:r>
          </a:p>
          <a:p>
            <a:pPr marL="1028700" lvl="1" indent="-342900">
              <a:lnSpc>
                <a:spcPct val="115000"/>
              </a:lnSpc>
              <a:spcBef>
                <a:spcPts val="0"/>
              </a:spcBef>
              <a:spcAft>
                <a:spcPts val="1000"/>
              </a:spcAft>
              <a:buFontTx/>
              <a:buChar char="-"/>
            </a:pPr>
            <a:r>
              <a:rPr lang="en-US" sz="1600" dirty="0">
                <a:latin typeface="Calibri" panose="020F0502020204030204" pitchFamily="34" charset="0"/>
                <a:ea typeface="Calibri" panose="020F0502020204030204" pitchFamily="34" charset="0"/>
                <a:cs typeface="Times New Roman" panose="02020603050405020304" pitchFamily="18" charset="0"/>
              </a:rPr>
              <a:t>Documentation of activities and strategies to learn skills across the nine social work competencies </a:t>
            </a:r>
          </a:p>
          <a:p>
            <a:pPr marL="1028700" lvl="1" indent="-342900">
              <a:lnSpc>
                <a:spcPct val="115000"/>
              </a:lnSpc>
              <a:spcBef>
                <a:spcPts val="0"/>
              </a:spcBef>
              <a:spcAft>
                <a:spcPts val="1000"/>
              </a:spcAft>
              <a:buFontTx/>
              <a:buChar char="-"/>
            </a:pPr>
            <a:r>
              <a:rPr lang="en-US" sz="1600" dirty="0">
                <a:latin typeface="Calibri" panose="020F0502020204030204" pitchFamily="34" charset="0"/>
                <a:ea typeface="Calibri" panose="020F0502020204030204" pitchFamily="34" charset="0"/>
                <a:cs typeface="Times New Roman" panose="02020603050405020304" pitchFamily="18" charset="0"/>
              </a:rPr>
              <a:t>Student baseline assessment </a:t>
            </a:r>
          </a:p>
          <a:p>
            <a:pPr marL="1028700" lvl="1" indent="-342900">
              <a:lnSpc>
                <a:spcPct val="115000"/>
              </a:lnSpc>
              <a:spcBef>
                <a:spcPts val="0"/>
              </a:spcBef>
              <a:spcAft>
                <a:spcPts val="1000"/>
              </a:spcAft>
              <a:buFontTx/>
              <a:buChar char="-"/>
            </a:pPr>
            <a:r>
              <a:rPr lang="en-US" sz="1600" dirty="0">
                <a:latin typeface="Calibri" panose="020F0502020204030204" pitchFamily="34" charset="0"/>
                <a:ea typeface="Calibri" panose="020F0502020204030204" pitchFamily="34" charset="0"/>
                <a:cs typeface="Times New Roman" panose="02020603050405020304" pitchFamily="18" charset="0"/>
              </a:rPr>
              <a:t>Student and Field Instructor semester assessment and evaluation of skill acquisition</a:t>
            </a:r>
          </a:p>
          <a:p>
            <a:pPr marL="342900" marR="0" indent="-342900">
              <a:lnSpc>
                <a:spcPct val="115000"/>
              </a:lnSpc>
              <a:spcBef>
                <a:spcPts val="0"/>
              </a:spcBef>
              <a:spcAft>
                <a:spcPts val="1000"/>
              </a:spcAft>
              <a:buFontTx/>
              <a:buChar char="-"/>
            </a:pPr>
            <a:r>
              <a:rPr lang="en-US" sz="2000" dirty="0" err="1">
                <a:latin typeface="Calibri" panose="020F0502020204030204" pitchFamily="34" charset="0"/>
                <a:ea typeface="Calibri" panose="020F0502020204030204" pitchFamily="34" charset="0"/>
                <a:cs typeface="Times New Roman" panose="02020603050405020304" pitchFamily="18" charset="0"/>
              </a:rPr>
              <a:t>Tevera</a:t>
            </a:r>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1028700" lvl="1" indent="-342900">
              <a:lnSpc>
                <a:spcPct val="115000"/>
              </a:lnSpc>
              <a:spcBef>
                <a:spcPts val="0"/>
              </a:spcBef>
              <a:spcAft>
                <a:spcPts val="1000"/>
              </a:spcAft>
              <a:buFontTx/>
              <a:buChar char="-"/>
            </a:pPr>
            <a:r>
              <a:rPr lang="en-US" sz="1800" dirty="0">
                <a:latin typeface="Calibri" panose="020F0502020204030204" pitchFamily="34" charset="0"/>
                <a:ea typeface="Calibri" panose="020F0502020204030204" pitchFamily="34" charset="0"/>
                <a:cs typeface="Times New Roman" panose="02020603050405020304" pitchFamily="18" charset="0"/>
              </a:rPr>
              <a:t>The submission process for all Field Education documents is completed  using a cloud-based platform called </a:t>
            </a:r>
            <a:r>
              <a:rPr lang="en-US" sz="1800" dirty="0" err="1">
                <a:latin typeface="Calibri" panose="020F0502020204030204" pitchFamily="34" charset="0"/>
                <a:ea typeface="Calibri" panose="020F0502020204030204" pitchFamily="34" charset="0"/>
                <a:cs typeface="Times New Roman" panose="02020603050405020304" pitchFamily="18" charset="0"/>
              </a:rPr>
              <a:t>Tevera</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1028700" lvl="1" indent="-342900">
              <a:lnSpc>
                <a:spcPct val="115000"/>
              </a:lnSpc>
              <a:spcBef>
                <a:spcPts val="0"/>
              </a:spcBef>
              <a:spcAft>
                <a:spcPts val="1000"/>
              </a:spcAft>
              <a:buFontTx/>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will view a series of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Tevera</a:t>
            </a:r>
            <a:r>
              <a:rPr lang="en-US" sz="1800" dirty="0">
                <a:effectLst/>
                <a:latin typeface="Calibri" panose="020F0502020204030204" pitchFamily="34" charset="0"/>
                <a:ea typeface="Calibri" panose="020F0502020204030204" pitchFamily="34" charset="0"/>
                <a:cs typeface="Times New Roman" panose="02020603050405020304" pitchFamily="18" charset="0"/>
              </a:rPr>
              <a:t> instruct</a:t>
            </a:r>
            <a:r>
              <a:rPr lang="en-US" sz="1800" dirty="0">
                <a:latin typeface="Calibri" panose="020F0502020204030204" pitchFamily="34" charset="0"/>
                <a:ea typeface="Calibri" panose="020F0502020204030204" pitchFamily="34" charset="0"/>
                <a:cs typeface="Times New Roman" panose="02020603050405020304" pitchFamily="18" charset="0"/>
              </a:rPr>
              <a:t>ional videos in Part II of the field orientation in Brightspace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625B2F89-6C94-CC8D-6F3E-56E2A482F2B8}"/>
              </a:ext>
            </a:extLst>
          </p:cNvPr>
          <p:cNvSpPr>
            <a:spLocks noGrp="1"/>
          </p:cNvSpPr>
          <p:nvPr>
            <p:ph type="body" sz="quarter" idx="14"/>
          </p:nvPr>
        </p:nvSpPr>
        <p:spPr/>
        <p:txBody>
          <a:bodyPr/>
          <a:lstStyle/>
          <a:p>
            <a:r>
              <a:rPr lang="en-US" dirty="0"/>
              <a:t>School of social work and family sciences </a:t>
            </a:r>
          </a:p>
        </p:txBody>
      </p:sp>
    </p:spTree>
    <p:extLst>
      <p:ext uri="{BB962C8B-B14F-4D97-AF65-F5344CB8AC3E}">
        <p14:creationId xmlns:p14="http://schemas.microsoft.com/office/powerpoint/2010/main" val="394993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D80F-6D60-D3A7-1F6E-D7EA5649B2E3}"/>
              </a:ext>
            </a:extLst>
          </p:cNvPr>
          <p:cNvSpPr>
            <a:spLocks noGrp="1"/>
          </p:cNvSpPr>
          <p:nvPr>
            <p:ph type="title"/>
          </p:nvPr>
        </p:nvSpPr>
        <p:spPr/>
        <p:txBody>
          <a:bodyPr/>
          <a:lstStyle/>
          <a:p>
            <a:r>
              <a:rPr lang="en-US" dirty="0"/>
              <a:t>Hours Log</a:t>
            </a:r>
          </a:p>
        </p:txBody>
      </p:sp>
      <p:sp>
        <p:nvSpPr>
          <p:cNvPr id="3" name="Content Placeholder 2">
            <a:extLst>
              <a:ext uri="{FF2B5EF4-FFF2-40B4-BE49-F238E27FC236}">
                <a16:creationId xmlns:a16="http://schemas.microsoft.com/office/drawing/2014/main" id="{C71A53F7-F799-8057-143A-4EB785679BEA}"/>
              </a:ext>
            </a:extLst>
          </p:cNvPr>
          <p:cNvSpPr>
            <a:spLocks noGrp="1"/>
          </p:cNvSpPr>
          <p:nvPr>
            <p:ph idx="1"/>
          </p:nvPr>
        </p:nvSpPr>
        <p:spPr/>
        <p:txBody>
          <a:bodyPr/>
          <a:lstStyle/>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is an Hours Log?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 hour's log is a tool used to document a student’s weekly activities directly connected with developing competency in the identified Learning Activities in the AMFE tool.  The hours log is the place to document the amount of time required to complete those tasks associated with moving from unskilled to competent practice.  </a:t>
            </a:r>
          </a:p>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Who completes the Hours Log?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Hours logs are completed and signed by the student then routed for signatures in order from field instructor to then faculty liaison. If student also has a task supervisor, this person may review and sign as well.</a:t>
            </a:r>
          </a:p>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When do I complete the Hours Log?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log covers four weeks of documentation of time.  A student is to submit an Hours log to their field instructor every four weeks for a field instructor’s signature.  </a:t>
            </a:r>
          </a:p>
          <a:p>
            <a:endParaRPr lang="en-US" dirty="0"/>
          </a:p>
        </p:txBody>
      </p:sp>
      <p:sp>
        <p:nvSpPr>
          <p:cNvPr id="4" name="Text Placeholder 3">
            <a:extLst>
              <a:ext uri="{FF2B5EF4-FFF2-40B4-BE49-F238E27FC236}">
                <a16:creationId xmlns:a16="http://schemas.microsoft.com/office/drawing/2014/main" id="{625B2F89-6C94-CC8D-6F3E-56E2A482F2B8}"/>
              </a:ext>
            </a:extLst>
          </p:cNvPr>
          <p:cNvSpPr>
            <a:spLocks noGrp="1"/>
          </p:cNvSpPr>
          <p:nvPr>
            <p:ph type="body" sz="quarter" idx="14"/>
          </p:nvPr>
        </p:nvSpPr>
        <p:spPr/>
        <p:txBody>
          <a:bodyPr/>
          <a:lstStyle/>
          <a:p>
            <a:r>
              <a:rPr lang="en-US" dirty="0"/>
              <a:t>School of social work and family sciences </a:t>
            </a:r>
          </a:p>
        </p:txBody>
      </p:sp>
    </p:spTree>
    <p:extLst>
      <p:ext uri="{BB962C8B-B14F-4D97-AF65-F5344CB8AC3E}">
        <p14:creationId xmlns:p14="http://schemas.microsoft.com/office/powerpoint/2010/main" val="2334678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D80F-6D60-D3A7-1F6E-D7EA5649B2E3}"/>
              </a:ext>
            </a:extLst>
          </p:cNvPr>
          <p:cNvSpPr>
            <a:spLocks noGrp="1"/>
          </p:cNvSpPr>
          <p:nvPr>
            <p:ph type="title"/>
          </p:nvPr>
        </p:nvSpPr>
        <p:spPr>
          <a:xfrm>
            <a:off x="631077" y="73573"/>
            <a:ext cx="10929846" cy="893379"/>
          </a:xfrm>
        </p:spPr>
        <p:txBody>
          <a:bodyPr/>
          <a:lstStyle/>
          <a:p>
            <a:r>
              <a:rPr lang="en-US" dirty="0"/>
              <a:t>Hours Log</a:t>
            </a:r>
          </a:p>
        </p:txBody>
      </p:sp>
      <p:sp>
        <p:nvSpPr>
          <p:cNvPr id="3" name="Content Placeholder 2">
            <a:extLst>
              <a:ext uri="{FF2B5EF4-FFF2-40B4-BE49-F238E27FC236}">
                <a16:creationId xmlns:a16="http://schemas.microsoft.com/office/drawing/2014/main" id="{C71A53F7-F799-8057-143A-4EB785679BEA}"/>
              </a:ext>
            </a:extLst>
          </p:cNvPr>
          <p:cNvSpPr>
            <a:spLocks noGrp="1"/>
          </p:cNvSpPr>
          <p:nvPr>
            <p:ph idx="1"/>
          </p:nvPr>
        </p:nvSpPr>
        <p:spPr>
          <a:xfrm>
            <a:off x="631077" y="966952"/>
            <a:ext cx="11056426" cy="5328746"/>
          </a:xfrm>
        </p:spPr>
        <p:txBody>
          <a:bodyPr/>
          <a:lstStyle/>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the Hours Log require signatures?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Each student’s field instructor, the student, and the faculty liaison will need to place their signature on each set of hours logs.  </a:t>
            </a:r>
          </a:p>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When are signatures required?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agency may work differently. However, each student should sign their hours logs every four weeks. Field instructors and liaisons will sign after they review and approve the log.</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university requires hours log at specific dates/time frames as documented on the field calendar. However, all students must submit every four (4) weeks.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See field calendar for when hours logs are due to the university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What goes into the Hours Log?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exact amount of time at your field placement: Including time in field (called time at site) and supervision hours each week.</a:t>
            </a: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students use Holiday (specific national holiday when field agency is closed) or sick hours, these must be documented on the hours log on the date in which they are used and indicated as “time at site.”  Students then use the accompanying narrative log to specify that time was used due to the holiday or student illness.</a:t>
            </a:r>
          </a:p>
          <a:p>
            <a:endParaRPr lang="en-US" dirty="0"/>
          </a:p>
        </p:txBody>
      </p:sp>
      <p:sp>
        <p:nvSpPr>
          <p:cNvPr id="4" name="Text Placeholder 3">
            <a:extLst>
              <a:ext uri="{FF2B5EF4-FFF2-40B4-BE49-F238E27FC236}">
                <a16:creationId xmlns:a16="http://schemas.microsoft.com/office/drawing/2014/main" id="{625B2F89-6C94-CC8D-6F3E-56E2A482F2B8}"/>
              </a:ext>
            </a:extLst>
          </p:cNvPr>
          <p:cNvSpPr>
            <a:spLocks noGrp="1"/>
          </p:cNvSpPr>
          <p:nvPr>
            <p:ph type="body" sz="quarter" idx="14"/>
          </p:nvPr>
        </p:nvSpPr>
        <p:spPr/>
        <p:txBody>
          <a:bodyPr/>
          <a:lstStyle/>
          <a:p>
            <a:r>
              <a:rPr lang="en-US" dirty="0"/>
              <a:t>School of social work and family sciences </a:t>
            </a:r>
          </a:p>
        </p:txBody>
      </p:sp>
    </p:spTree>
    <p:extLst>
      <p:ext uri="{BB962C8B-B14F-4D97-AF65-F5344CB8AC3E}">
        <p14:creationId xmlns:p14="http://schemas.microsoft.com/office/powerpoint/2010/main" val="1129708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D80F-6D60-D3A7-1F6E-D7EA5649B2E3}"/>
              </a:ext>
            </a:extLst>
          </p:cNvPr>
          <p:cNvSpPr>
            <a:spLocks noGrp="1"/>
          </p:cNvSpPr>
          <p:nvPr>
            <p:ph type="title"/>
          </p:nvPr>
        </p:nvSpPr>
        <p:spPr/>
        <p:txBody>
          <a:bodyPr/>
          <a:lstStyle/>
          <a:p>
            <a:r>
              <a:rPr lang="en-US" dirty="0"/>
              <a:t>Narrative Log</a:t>
            </a:r>
          </a:p>
        </p:txBody>
      </p:sp>
      <p:sp>
        <p:nvSpPr>
          <p:cNvPr id="3" name="Content Placeholder 2">
            <a:extLst>
              <a:ext uri="{FF2B5EF4-FFF2-40B4-BE49-F238E27FC236}">
                <a16:creationId xmlns:a16="http://schemas.microsoft.com/office/drawing/2014/main" id="{C71A53F7-F799-8057-143A-4EB785679BEA}"/>
              </a:ext>
            </a:extLst>
          </p:cNvPr>
          <p:cNvSpPr>
            <a:spLocks noGrp="1"/>
          </p:cNvSpPr>
          <p:nvPr>
            <p:ph idx="1"/>
          </p:nvPr>
        </p:nvSpPr>
        <p:spPr/>
        <p:txBody>
          <a:bodyPr/>
          <a:lstStyle/>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What is a Narrative Log?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narrative log is a tool used to document a student’s weekly activities directly connected with developing competency in the identified Learning Activities in the AMFE tool.  The narrative log is the place to document the specifics activities each week that are related to the learning activities associated with moving from unskilled to competent practice.  </a:t>
            </a:r>
          </a:p>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Who completes the Narrative Log?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Narrative logs are completed and signed by then student then routed for signatures in order from field instructor then to faculty liaison. If student also has a task supervisor, this person should review and sign as well.</a:t>
            </a:r>
          </a:p>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When do I complete the Narrative Logs?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log covers four weeks of documentation of activities completed in field.  A student is to submit a Narrative log to their field instructor every four weeks for a field instructor’s signature.  </a:t>
            </a:r>
          </a:p>
          <a:p>
            <a:endParaRPr lang="en-US" dirty="0"/>
          </a:p>
        </p:txBody>
      </p:sp>
      <p:sp>
        <p:nvSpPr>
          <p:cNvPr id="4" name="Text Placeholder 3">
            <a:extLst>
              <a:ext uri="{FF2B5EF4-FFF2-40B4-BE49-F238E27FC236}">
                <a16:creationId xmlns:a16="http://schemas.microsoft.com/office/drawing/2014/main" id="{625B2F89-6C94-CC8D-6F3E-56E2A482F2B8}"/>
              </a:ext>
            </a:extLst>
          </p:cNvPr>
          <p:cNvSpPr>
            <a:spLocks noGrp="1"/>
          </p:cNvSpPr>
          <p:nvPr>
            <p:ph type="body" sz="quarter" idx="14"/>
          </p:nvPr>
        </p:nvSpPr>
        <p:spPr/>
        <p:txBody>
          <a:bodyPr/>
          <a:lstStyle/>
          <a:p>
            <a:r>
              <a:rPr lang="en-US" dirty="0"/>
              <a:t>School of social work and family sciences </a:t>
            </a:r>
          </a:p>
        </p:txBody>
      </p:sp>
    </p:spTree>
    <p:extLst>
      <p:ext uri="{BB962C8B-B14F-4D97-AF65-F5344CB8AC3E}">
        <p14:creationId xmlns:p14="http://schemas.microsoft.com/office/powerpoint/2010/main" val="241369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C91C-415A-4650-AB14-B7356AC1E5D9}"/>
              </a:ext>
            </a:extLst>
          </p:cNvPr>
          <p:cNvSpPr>
            <a:spLocks noGrp="1"/>
          </p:cNvSpPr>
          <p:nvPr>
            <p:ph type="title"/>
          </p:nvPr>
        </p:nvSpPr>
        <p:spPr/>
        <p:txBody>
          <a:bodyPr/>
          <a:lstStyle/>
          <a:p>
            <a:r>
              <a:rPr lang="en-US" dirty="0"/>
              <a:t>Welcome to Field </a:t>
            </a:r>
          </a:p>
        </p:txBody>
      </p:sp>
      <p:sp>
        <p:nvSpPr>
          <p:cNvPr id="3" name="Content Placeholder 2">
            <a:extLst>
              <a:ext uri="{FF2B5EF4-FFF2-40B4-BE49-F238E27FC236}">
                <a16:creationId xmlns:a16="http://schemas.microsoft.com/office/drawing/2014/main" id="{924C7C0B-6D2F-49D1-99D1-4FACB591A32A}"/>
              </a:ext>
            </a:extLst>
          </p:cNvPr>
          <p:cNvSpPr>
            <a:spLocks noGrp="1"/>
          </p:cNvSpPr>
          <p:nvPr>
            <p:ph idx="1"/>
          </p:nvPr>
        </p:nvSpPr>
        <p:spPr/>
        <p:txBody>
          <a:bodyPr>
            <a:normAutofit/>
          </a:bodyPr>
          <a:lstStyle/>
          <a:p>
            <a:r>
              <a:rPr lang="en-US" dirty="0"/>
              <a:t> </a:t>
            </a:r>
            <a:r>
              <a:rPr lang="en-US" b="1" dirty="0"/>
              <a:t>MSW Field Coordinator </a:t>
            </a:r>
          </a:p>
          <a:p>
            <a:pPr marL="457200" lvl="1" indent="0">
              <a:buNone/>
            </a:pPr>
            <a:r>
              <a:rPr lang="en-US" dirty="0">
                <a:solidFill>
                  <a:srgbClr val="1C1C1C"/>
                </a:solidFill>
              </a:rPr>
              <a:t>Monica Ascar</a:t>
            </a:r>
            <a:r>
              <a:rPr lang="en-US" b="0" i="0" dirty="0">
                <a:solidFill>
                  <a:srgbClr val="1C1C1C"/>
                </a:solidFill>
                <a:effectLst/>
              </a:rPr>
              <a:t>, MSW, LISW-S</a:t>
            </a:r>
            <a:br>
              <a:rPr lang="en-US" b="0" i="0" dirty="0">
                <a:solidFill>
                  <a:srgbClr val="1C1C1C"/>
                </a:solidFill>
                <a:effectLst/>
              </a:rPr>
            </a:br>
            <a:r>
              <a:rPr lang="en-US" b="0" i="0" dirty="0">
                <a:solidFill>
                  <a:srgbClr val="1C1C1C"/>
                </a:solidFill>
                <a:effectLst/>
              </a:rPr>
              <a:t> </a:t>
            </a:r>
            <a:r>
              <a:rPr lang="en-US" dirty="0">
                <a:solidFill>
                  <a:srgbClr val="1C1C1C"/>
                </a:solidFill>
                <a:hlinkClick r:id="rId3"/>
              </a:rPr>
              <a:t>mascar</a:t>
            </a:r>
            <a:r>
              <a:rPr lang="en-US" b="0" i="0" dirty="0">
                <a:solidFill>
                  <a:srgbClr val="1C1C1C"/>
                </a:solidFill>
                <a:effectLst/>
                <a:hlinkClick r:id="rId3"/>
              </a:rPr>
              <a:t>@uakron.edu</a:t>
            </a:r>
            <a:endParaRPr lang="en-US" b="0" i="0" dirty="0">
              <a:solidFill>
                <a:srgbClr val="1C1C1C"/>
              </a:solidFill>
              <a:effectLst/>
            </a:endParaRPr>
          </a:p>
          <a:p>
            <a:pPr marL="457200" lvl="1" indent="0">
              <a:buNone/>
            </a:pPr>
            <a:r>
              <a:rPr lang="en-US" dirty="0">
                <a:solidFill>
                  <a:srgbClr val="1C1C1C"/>
                </a:solidFill>
              </a:rPr>
              <a:t> </a:t>
            </a:r>
            <a:r>
              <a:rPr lang="en-US" b="0" i="0" dirty="0">
                <a:solidFill>
                  <a:srgbClr val="1C1C1C"/>
                </a:solidFill>
                <a:effectLst/>
              </a:rPr>
              <a:t>Phone: 330-515-</a:t>
            </a:r>
          </a:p>
          <a:p>
            <a:pPr marL="457200" lvl="1" indent="0">
              <a:buNone/>
            </a:pPr>
            <a:endParaRPr lang="en-US" b="1" dirty="0"/>
          </a:p>
        </p:txBody>
      </p:sp>
      <p:sp>
        <p:nvSpPr>
          <p:cNvPr id="4" name="Text Placeholder 3">
            <a:extLst>
              <a:ext uri="{FF2B5EF4-FFF2-40B4-BE49-F238E27FC236}">
                <a16:creationId xmlns:a16="http://schemas.microsoft.com/office/drawing/2014/main" id="{150B7FEF-EF9A-477F-A458-3B29B87CD910}"/>
              </a:ext>
            </a:extLst>
          </p:cNvPr>
          <p:cNvSpPr>
            <a:spLocks noGrp="1"/>
          </p:cNvSpPr>
          <p:nvPr>
            <p:ph type="body" sz="quarter" idx="14"/>
          </p:nvPr>
        </p:nvSpPr>
        <p:spPr/>
        <p:txBody>
          <a:bodyPr>
            <a:normAutofit fontScale="92500" lnSpcReduction="20000"/>
          </a:bodyPr>
          <a:lstStyle/>
          <a:p>
            <a:r>
              <a:rPr lang="en-US" dirty="0"/>
              <a:t>School of Social Work and Family Sciences</a:t>
            </a:r>
          </a:p>
        </p:txBody>
      </p:sp>
    </p:spTree>
    <p:extLst>
      <p:ext uri="{BB962C8B-B14F-4D97-AF65-F5344CB8AC3E}">
        <p14:creationId xmlns:p14="http://schemas.microsoft.com/office/powerpoint/2010/main" val="2025172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D80F-6D60-D3A7-1F6E-D7EA5649B2E3}"/>
              </a:ext>
            </a:extLst>
          </p:cNvPr>
          <p:cNvSpPr>
            <a:spLocks noGrp="1"/>
          </p:cNvSpPr>
          <p:nvPr>
            <p:ph type="title"/>
          </p:nvPr>
        </p:nvSpPr>
        <p:spPr/>
        <p:txBody>
          <a:bodyPr/>
          <a:lstStyle/>
          <a:p>
            <a:r>
              <a:rPr lang="en-US" dirty="0"/>
              <a:t>Narrative Log</a:t>
            </a:r>
          </a:p>
        </p:txBody>
      </p:sp>
      <p:sp>
        <p:nvSpPr>
          <p:cNvPr id="3" name="Content Placeholder 2">
            <a:extLst>
              <a:ext uri="{FF2B5EF4-FFF2-40B4-BE49-F238E27FC236}">
                <a16:creationId xmlns:a16="http://schemas.microsoft.com/office/drawing/2014/main" id="{C71A53F7-F799-8057-143A-4EB785679BEA}"/>
              </a:ext>
            </a:extLst>
          </p:cNvPr>
          <p:cNvSpPr>
            <a:spLocks noGrp="1"/>
          </p:cNvSpPr>
          <p:nvPr>
            <p:ph idx="1"/>
          </p:nvPr>
        </p:nvSpPr>
        <p:spPr>
          <a:xfrm>
            <a:off x="472966" y="1418897"/>
            <a:ext cx="11361682" cy="4887310"/>
          </a:xfrm>
        </p:spPr>
        <p:txBody>
          <a:bodyPr/>
          <a:lstStyle/>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Do the Narrative Logs require signatures?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Yes.  Each student’s field instructor, the student, and the faculty liaison will need to place their signature on each set of narrative logs.  </a:t>
            </a:r>
          </a:p>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When are signatures required?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agency may work differently. However, each student should sign their hours logs every four weeks. Field instructors and liaisons will sign after they review and approve the log.</a:t>
            </a:r>
          </a:p>
          <a:p>
            <a:pPr marL="0" marR="0">
              <a:lnSpc>
                <a:spcPct val="115000"/>
              </a:lnSpc>
              <a:spcBef>
                <a:spcPts val="0"/>
              </a:spcBef>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university requires narrative logs at specific dates/time frames as documented on the field calendar. However, all students must submit every four (4) weeks.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See field calendar for when hours logs are due to the university</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What goes into the Narrative Log?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specific details of activities you completed each week at your field placement: Including activities completed in field, any trainings/conferences attended and what was learned as well including what was covered and planned during supervision hours each week. A student should have no less than 6-9 sentences for one week reflecting the detailed activities so it can be clearly connected with the established learning activities.</a:t>
            </a:r>
          </a:p>
          <a:p>
            <a:endParaRPr lang="en-US" dirty="0"/>
          </a:p>
        </p:txBody>
      </p:sp>
      <p:sp>
        <p:nvSpPr>
          <p:cNvPr id="4" name="Text Placeholder 3">
            <a:extLst>
              <a:ext uri="{FF2B5EF4-FFF2-40B4-BE49-F238E27FC236}">
                <a16:creationId xmlns:a16="http://schemas.microsoft.com/office/drawing/2014/main" id="{625B2F89-6C94-CC8D-6F3E-56E2A482F2B8}"/>
              </a:ext>
            </a:extLst>
          </p:cNvPr>
          <p:cNvSpPr>
            <a:spLocks noGrp="1"/>
          </p:cNvSpPr>
          <p:nvPr>
            <p:ph type="body" sz="quarter" idx="14"/>
          </p:nvPr>
        </p:nvSpPr>
        <p:spPr/>
        <p:txBody>
          <a:bodyPr/>
          <a:lstStyle/>
          <a:p>
            <a:r>
              <a:rPr lang="en-US" dirty="0"/>
              <a:t>School of social work and family sciences </a:t>
            </a:r>
          </a:p>
        </p:txBody>
      </p:sp>
    </p:spTree>
    <p:extLst>
      <p:ext uri="{BB962C8B-B14F-4D97-AF65-F5344CB8AC3E}">
        <p14:creationId xmlns:p14="http://schemas.microsoft.com/office/powerpoint/2010/main" val="1905365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D80F-6D60-D3A7-1F6E-D7EA5649B2E3}"/>
              </a:ext>
            </a:extLst>
          </p:cNvPr>
          <p:cNvSpPr>
            <a:spLocks noGrp="1"/>
          </p:cNvSpPr>
          <p:nvPr>
            <p:ph type="title"/>
          </p:nvPr>
        </p:nvSpPr>
        <p:spPr/>
        <p:txBody>
          <a:bodyPr/>
          <a:lstStyle/>
          <a:p>
            <a:r>
              <a:rPr lang="en-US" dirty="0"/>
              <a:t>Achievement Measure of field Education (AMFE) </a:t>
            </a:r>
          </a:p>
        </p:txBody>
      </p:sp>
      <p:sp>
        <p:nvSpPr>
          <p:cNvPr id="3" name="Content Placeholder 2">
            <a:extLst>
              <a:ext uri="{FF2B5EF4-FFF2-40B4-BE49-F238E27FC236}">
                <a16:creationId xmlns:a16="http://schemas.microsoft.com/office/drawing/2014/main" id="{C71A53F7-F799-8057-143A-4EB785679BEA}"/>
              </a:ext>
            </a:extLst>
          </p:cNvPr>
          <p:cNvSpPr>
            <a:spLocks noGrp="1"/>
          </p:cNvSpPr>
          <p:nvPr>
            <p:ph idx="1"/>
          </p:nvPr>
        </p:nvSpPr>
        <p:spPr/>
        <p:txBody>
          <a:bodyPr/>
          <a:lstStyle/>
          <a:p>
            <a:pPr marL="457200" indent="-457200">
              <a:buFontTx/>
              <a:buChar char="-"/>
            </a:pPr>
            <a:r>
              <a:rPr lang="en-US" dirty="0"/>
              <a:t>The AMFE is used to capture the following:</a:t>
            </a:r>
          </a:p>
          <a:p>
            <a:pPr marL="1143000" lvl="1" indent="-457200">
              <a:buFontTx/>
              <a:buChar char="-"/>
            </a:pPr>
            <a:r>
              <a:rPr lang="en-US" dirty="0"/>
              <a:t>Documentation of activities and strategies (Learning Activities) student will complete over the course of two semester’s </a:t>
            </a:r>
          </a:p>
          <a:p>
            <a:pPr marL="1143000" lvl="1" indent="-457200">
              <a:buFontTx/>
              <a:buChar char="-"/>
            </a:pPr>
            <a:r>
              <a:rPr lang="en-US" dirty="0"/>
              <a:t> Student baseline assessment </a:t>
            </a:r>
          </a:p>
          <a:p>
            <a:pPr marL="1143000" lvl="1" indent="-457200">
              <a:buFontTx/>
              <a:buChar char="-"/>
            </a:pPr>
            <a:r>
              <a:rPr lang="en-US" dirty="0"/>
              <a:t>Student and field instructor assessment and evaluation of skill acquisition following each semester in field</a:t>
            </a:r>
          </a:p>
          <a:p>
            <a:pPr marL="1143000" lvl="1" indent="-457200">
              <a:buFontTx/>
              <a:buChar char="-"/>
            </a:pPr>
            <a:r>
              <a:rPr lang="en-US" dirty="0"/>
              <a:t>The AMFE is an excel document at that is uploaded into </a:t>
            </a:r>
            <a:r>
              <a:rPr lang="en-US" dirty="0" err="1"/>
              <a:t>Tevera</a:t>
            </a:r>
            <a:r>
              <a:rPr lang="en-US" dirty="0"/>
              <a:t> </a:t>
            </a:r>
          </a:p>
          <a:p>
            <a:pPr marL="1143000" lvl="1" indent="-457200">
              <a:buFontTx/>
              <a:buChar char="-"/>
            </a:pPr>
            <a:endParaRPr lang="en-US" dirty="0"/>
          </a:p>
          <a:p>
            <a:pPr marL="1143000" lvl="1" indent="-457200">
              <a:buFontTx/>
              <a:buChar char="-"/>
            </a:pPr>
            <a:endParaRPr lang="en-US" dirty="0"/>
          </a:p>
          <a:p>
            <a:pPr marL="1143000" lvl="1" indent="-457200">
              <a:buFontTx/>
              <a:buChar char="-"/>
            </a:pPr>
            <a:endParaRPr lang="en-US" dirty="0"/>
          </a:p>
          <a:p>
            <a:pPr marL="1143000" lvl="1" indent="-457200">
              <a:buFontTx/>
              <a:buChar char="-"/>
            </a:pPr>
            <a:endParaRPr lang="en-US" dirty="0"/>
          </a:p>
          <a:p>
            <a:pPr marL="1143000" lvl="1" indent="-457200">
              <a:buFontTx/>
              <a:buChar char="-"/>
            </a:pPr>
            <a:endParaRPr lang="en-US" dirty="0"/>
          </a:p>
          <a:p>
            <a:pPr marL="457200" indent="-457200">
              <a:buFontTx/>
              <a:buChar char="-"/>
            </a:pPr>
            <a:endParaRPr lang="en-US" dirty="0"/>
          </a:p>
        </p:txBody>
      </p:sp>
      <p:sp>
        <p:nvSpPr>
          <p:cNvPr id="4" name="Text Placeholder 3">
            <a:extLst>
              <a:ext uri="{FF2B5EF4-FFF2-40B4-BE49-F238E27FC236}">
                <a16:creationId xmlns:a16="http://schemas.microsoft.com/office/drawing/2014/main" id="{625B2F89-6C94-CC8D-6F3E-56E2A482F2B8}"/>
              </a:ext>
            </a:extLst>
          </p:cNvPr>
          <p:cNvSpPr>
            <a:spLocks noGrp="1"/>
          </p:cNvSpPr>
          <p:nvPr>
            <p:ph type="body" sz="quarter" idx="14"/>
          </p:nvPr>
        </p:nvSpPr>
        <p:spPr/>
        <p:txBody>
          <a:bodyPr/>
          <a:lstStyle/>
          <a:p>
            <a:r>
              <a:rPr lang="en-US" dirty="0"/>
              <a:t>School of social work and family sciences </a:t>
            </a:r>
          </a:p>
        </p:txBody>
      </p:sp>
    </p:spTree>
    <p:extLst>
      <p:ext uri="{BB962C8B-B14F-4D97-AF65-F5344CB8AC3E}">
        <p14:creationId xmlns:p14="http://schemas.microsoft.com/office/powerpoint/2010/main" val="67735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D80F-6D60-D3A7-1F6E-D7EA5649B2E3}"/>
              </a:ext>
            </a:extLst>
          </p:cNvPr>
          <p:cNvSpPr>
            <a:spLocks noGrp="1"/>
          </p:cNvSpPr>
          <p:nvPr>
            <p:ph type="title"/>
          </p:nvPr>
        </p:nvSpPr>
        <p:spPr/>
        <p:txBody>
          <a:bodyPr/>
          <a:lstStyle/>
          <a:p>
            <a:r>
              <a:rPr lang="en-US" dirty="0"/>
              <a:t>Achievement Measure of field Education (AMFE) </a:t>
            </a:r>
          </a:p>
        </p:txBody>
      </p:sp>
      <p:sp>
        <p:nvSpPr>
          <p:cNvPr id="3" name="Content Placeholder 2">
            <a:extLst>
              <a:ext uri="{FF2B5EF4-FFF2-40B4-BE49-F238E27FC236}">
                <a16:creationId xmlns:a16="http://schemas.microsoft.com/office/drawing/2014/main" id="{C71A53F7-F799-8057-143A-4EB785679BEA}"/>
              </a:ext>
            </a:extLst>
          </p:cNvPr>
          <p:cNvSpPr>
            <a:spLocks noGrp="1"/>
          </p:cNvSpPr>
          <p:nvPr>
            <p:ph idx="1"/>
          </p:nvPr>
        </p:nvSpPr>
        <p:spPr/>
        <p:txBody>
          <a:bodyPr/>
          <a:lstStyle/>
          <a:p>
            <a:r>
              <a:rPr lang="en-US" sz="2400" dirty="0"/>
              <a:t>Learning Activities </a:t>
            </a:r>
          </a:p>
          <a:p>
            <a:pPr marL="285750" indent="-285750">
              <a:buFontTx/>
              <a:buChar char="-"/>
            </a:pPr>
            <a:r>
              <a:rPr lang="en-US" sz="2000" dirty="0">
                <a:effectLst/>
                <a:ea typeface="Calibri" panose="020F0502020204030204" pitchFamily="34" charset="0"/>
                <a:cs typeface="Times New Roman" panose="02020603050405020304" pitchFamily="18" charset="0"/>
              </a:rPr>
              <a:t>Student Learning Activities is part of the AMFE tool used to document the learning plan for each student.  This plan is divided into specific behaviors under each of the nine (9) competencies. The Learning Activities  in the AMPFE tool serve as a written contract approved by the field instructor/agency, faculty liaison/university and the social work student detailing what opportunities need to happen to ensure that the student  develop the emerging level competencies required of all graduating social work students.</a:t>
            </a:r>
            <a:endParaRPr lang="en-US" sz="2000" dirty="0">
              <a:effectLst/>
              <a:latin typeface="Times New Roman" panose="02020603050405020304" pitchFamily="18" charset="0"/>
              <a:ea typeface="Malgun Gothic" panose="020B0503020000020004" pitchFamily="34" charset="-127"/>
            </a:endParaRPr>
          </a:p>
          <a:p>
            <a:pPr marL="285750" indent="-285750">
              <a:buFontTx/>
              <a:buChar char="-"/>
            </a:pPr>
            <a:r>
              <a:rPr lang="en-US" sz="2000" dirty="0">
                <a:effectLst/>
                <a:latin typeface="Times New Roman" panose="02020603050405020304" pitchFamily="18" charset="0"/>
                <a:ea typeface="Malgun Gothic" panose="020B0503020000020004" pitchFamily="34" charset="-127"/>
              </a:rPr>
              <a:t>During the first month of placement, Student and Field Instructor collaborate to generate a minimum of </a:t>
            </a:r>
            <a:r>
              <a:rPr lang="en-US" sz="2000" b="1" dirty="0">
                <a:effectLst/>
                <a:latin typeface="Times New Roman" panose="02020603050405020304" pitchFamily="18" charset="0"/>
                <a:ea typeface="Malgun Gothic" panose="020B0503020000020004" pitchFamily="34" charset="-127"/>
              </a:rPr>
              <a:t>ONE (1)</a:t>
            </a:r>
            <a:r>
              <a:rPr lang="en-US" sz="2000" dirty="0">
                <a:effectLst/>
                <a:latin typeface="Times New Roman" panose="02020603050405020304" pitchFamily="18" charset="0"/>
                <a:ea typeface="Malgun Gothic" panose="020B0503020000020004" pitchFamily="34" charset="-127"/>
              </a:rPr>
              <a:t> Learning Activity for each social work Behavior, for a grand total of at least 31 Learning Activities. </a:t>
            </a:r>
            <a:endParaRPr lang="en-US" sz="2000" dirty="0">
              <a:latin typeface="Times New Roman" panose="02020603050405020304" pitchFamily="18" charset="0"/>
              <a:ea typeface="Malgun Gothic" panose="020B0503020000020004" pitchFamily="34" charset="-127"/>
            </a:endParaRPr>
          </a:p>
          <a:p>
            <a:pPr marL="285750" indent="-285750">
              <a:buFontTx/>
              <a:buChar char="-"/>
            </a:pPr>
            <a:r>
              <a:rPr lang="en-US" sz="2000" dirty="0">
                <a:effectLst/>
                <a:latin typeface="Times New Roman" panose="02020603050405020304" pitchFamily="18" charset="0"/>
                <a:ea typeface="Malgun Gothic" panose="020B0503020000020004" pitchFamily="34" charset="-127"/>
              </a:rPr>
              <a:t>Learning Activities should be written in a format that is </a:t>
            </a:r>
            <a:r>
              <a:rPr lang="en-US" sz="2000" b="1" dirty="0">
                <a:effectLst/>
                <a:latin typeface="Times New Roman" panose="02020603050405020304" pitchFamily="18" charset="0"/>
                <a:ea typeface="Malgun Gothic" panose="020B0503020000020004" pitchFamily="34" charset="-127"/>
              </a:rPr>
              <a:t>SMART = Specific, Measurable, Attainable, Relevant, Timely</a:t>
            </a:r>
          </a:p>
          <a:p>
            <a:pPr marL="1143000" lvl="1" indent="-457200">
              <a:buFontTx/>
              <a:buChar char="-"/>
            </a:pPr>
            <a:endParaRPr lang="en-US" dirty="0"/>
          </a:p>
        </p:txBody>
      </p:sp>
      <p:sp>
        <p:nvSpPr>
          <p:cNvPr id="4" name="Text Placeholder 3">
            <a:extLst>
              <a:ext uri="{FF2B5EF4-FFF2-40B4-BE49-F238E27FC236}">
                <a16:creationId xmlns:a16="http://schemas.microsoft.com/office/drawing/2014/main" id="{625B2F89-6C94-CC8D-6F3E-56E2A482F2B8}"/>
              </a:ext>
            </a:extLst>
          </p:cNvPr>
          <p:cNvSpPr>
            <a:spLocks noGrp="1"/>
          </p:cNvSpPr>
          <p:nvPr>
            <p:ph type="body" sz="quarter" idx="14"/>
          </p:nvPr>
        </p:nvSpPr>
        <p:spPr/>
        <p:txBody>
          <a:bodyPr/>
          <a:lstStyle/>
          <a:p>
            <a:r>
              <a:rPr lang="en-US" dirty="0"/>
              <a:t>School of social work and family sciences </a:t>
            </a:r>
          </a:p>
        </p:txBody>
      </p:sp>
    </p:spTree>
    <p:extLst>
      <p:ext uri="{BB962C8B-B14F-4D97-AF65-F5344CB8AC3E}">
        <p14:creationId xmlns:p14="http://schemas.microsoft.com/office/powerpoint/2010/main" val="3322970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D80F-6D60-D3A7-1F6E-D7EA5649B2E3}"/>
              </a:ext>
            </a:extLst>
          </p:cNvPr>
          <p:cNvSpPr>
            <a:spLocks noGrp="1"/>
          </p:cNvSpPr>
          <p:nvPr>
            <p:ph type="title"/>
          </p:nvPr>
        </p:nvSpPr>
        <p:spPr/>
        <p:txBody>
          <a:bodyPr/>
          <a:lstStyle/>
          <a:p>
            <a:r>
              <a:rPr lang="en-US" dirty="0"/>
              <a:t>Achievement Measure of field Education (AMFE) </a:t>
            </a:r>
          </a:p>
        </p:txBody>
      </p:sp>
      <p:sp>
        <p:nvSpPr>
          <p:cNvPr id="3" name="Content Placeholder 2">
            <a:extLst>
              <a:ext uri="{FF2B5EF4-FFF2-40B4-BE49-F238E27FC236}">
                <a16:creationId xmlns:a16="http://schemas.microsoft.com/office/drawing/2014/main" id="{C71A53F7-F799-8057-143A-4EB785679BEA}"/>
              </a:ext>
            </a:extLst>
          </p:cNvPr>
          <p:cNvSpPr>
            <a:spLocks noGrp="1"/>
          </p:cNvSpPr>
          <p:nvPr>
            <p:ph idx="1"/>
          </p:nvPr>
        </p:nvSpPr>
        <p:spPr/>
        <p:txBody>
          <a:bodyPr/>
          <a:lstStyle/>
          <a:p>
            <a:r>
              <a:rPr lang="en-US" dirty="0"/>
              <a:t>Learning Activities Continued </a:t>
            </a:r>
          </a:p>
          <a:p>
            <a:pPr marL="457200" indent="-457200">
              <a:buFontTx/>
              <a:buChar char="-"/>
            </a:pPr>
            <a:r>
              <a:rPr lang="en-US" sz="2000" dirty="0">
                <a:ea typeface="Calibri" panose="020F0502020204030204" pitchFamily="34" charset="0"/>
                <a:cs typeface="Times New Roman" panose="02020603050405020304" pitchFamily="18" charset="0"/>
              </a:rPr>
              <a:t>Each learning activity must address one of the four dimensions - </a:t>
            </a:r>
            <a:r>
              <a:rPr lang="en-US" sz="2000" b="1" dirty="0">
                <a:effectLst/>
                <a:ea typeface="Malgun Gothic" panose="020B0503020000020004" pitchFamily="34" charset="-127"/>
              </a:rPr>
              <a:t>Any learning activity can be written with a focus on any Dimension, but a minimum of 4 learning activities must be written for each Dimension.  4 Learning activities = Knowledge (K); 4 learning activities = Values (V); 4 learning activities = Skills (S); and 4 learning activities = Cognitive/Affective Processes (C/A)</a:t>
            </a:r>
            <a:r>
              <a:rPr lang="en-US" sz="2000" dirty="0">
                <a:effectLst/>
                <a:ea typeface="Malgun Gothic" panose="020B0503020000020004" pitchFamily="34" charset="-127"/>
              </a:rPr>
              <a:t>. Remaining learning activities may be written within any Dimension.  Dimensions are: Knowledge (K), Values (V), Skills (S), and Cognitive/Affective Processes (C/A) </a:t>
            </a:r>
          </a:p>
          <a:p>
            <a:pPr marL="457200" indent="-457200">
              <a:buFontTx/>
              <a:buChar char="-"/>
            </a:pPr>
            <a:r>
              <a:rPr lang="en-US" sz="2000" b="1" dirty="0">
                <a:effectLst/>
                <a:ea typeface="Malgun Gothic" panose="020B0503020000020004" pitchFamily="34" charset="-127"/>
              </a:rPr>
              <a:t>This is explained further in the document tutorial, within the AMFE instruction guidelines, and on the field webpage. </a:t>
            </a:r>
            <a:endParaRPr lang="en-US" sz="2000" dirty="0">
              <a:effectLst/>
              <a:ea typeface="Calibri" panose="020F0502020204030204" pitchFamily="34" charset="0"/>
              <a:cs typeface="Times New Roman" panose="02020603050405020304" pitchFamily="18" charset="0"/>
            </a:endParaRPr>
          </a:p>
          <a:p>
            <a:pPr marL="457200" indent="-457200">
              <a:buFontTx/>
              <a:buChar char="-"/>
            </a:pPr>
            <a:endParaRPr lang="en-US" dirty="0"/>
          </a:p>
        </p:txBody>
      </p:sp>
      <p:sp>
        <p:nvSpPr>
          <p:cNvPr id="4" name="Text Placeholder 3">
            <a:extLst>
              <a:ext uri="{FF2B5EF4-FFF2-40B4-BE49-F238E27FC236}">
                <a16:creationId xmlns:a16="http://schemas.microsoft.com/office/drawing/2014/main" id="{625B2F89-6C94-CC8D-6F3E-56E2A482F2B8}"/>
              </a:ext>
            </a:extLst>
          </p:cNvPr>
          <p:cNvSpPr>
            <a:spLocks noGrp="1"/>
          </p:cNvSpPr>
          <p:nvPr>
            <p:ph type="body" sz="quarter" idx="14"/>
          </p:nvPr>
        </p:nvSpPr>
        <p:spPr/>
        <p:txBody>
          <a:bodyPr/>
          <a:lstStyle/>
          <a:p>
            <a:r>
              <a:rPr lang="en-US" dirty="0"/>
              <a:t>School of social work and family sciences </a:t>
            </a:r>
          </a:p>
        </p:txBody>
      </p:sp>
    </p:spTree>
    <p:extLst>
      <p:ext uri="{BB962C8B-B14F-4D97-AF65-F5344CB8AC3E}">
        <p14:creationId xmlns:p14="http://schemas.microsoft.com/office/powerpoint/2010/main" val="4111670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D80F-6D60-D3A7-1F6E-D7EA5649B2E3}"/>
              </a:ext>
            </a:extLst>
          </p:cNvPr>
          <p:cNvSpPr>
            <a:spLocks noGrp="1"/>
          </p:cNvSpPr>
          <p:nvPr>
            <p:ph type="title"/>
          </p:nvPr>
        </p:nvSpPr>
        <p:spPr/>
        <p:txBody>
          <a:bodyPr/>
          <a:lstStyle/>
          <a:p>
            <a:r>
              <a:rPr lang="en-US" dirty="0"/>
              <a:t>Achievement Measure of field Education (AMFE) </a:t>
            </a:r>
          </a:p>
        </p:txBody>
      </p:sp>
      <p:sp>
        <p:nvSpPr>
          <p:cNvPr id="3" name="Content Placeholder 2">
            <a:extLst>
              <a:ext uri="{FF2B5EF4-FFF2-40B4-BE49-F238E27FC236}">
                <a16:creationId xmlns:a16="http://schemas.microsoft.com/office/drawing/2014/main" id="{C71A53F7-F799-8057-143A-4EB785679BEA}"/>
              </a:ext>
            </a:extLst>
          </p:cNvPr>
          <p:cNvSpPr>
            <a:spLocks noGrp="1"/>
          </p:cNvSpPr>
          <p:nvPr>
            <p:ph idx="1"/>
          </p:nvPr>
        </p:nvSpPr>
        <p:spPr/>
        <p:txBody>
          <a:bodyPr/>
          <a:lstStyle/>
          <a:p>
            <a:r>
              <a:rPr lang="en-US" dirty="0"/>
              <a:t>Learning Activities Continued </a:t>
            </a:r>
          </a:p>
          <a:p>
            <a:pPr marL="457200" indent="-457200">
              <a:buFontTx/>
              <a:buChar char="-"/>
            </a:pPr>
            <a:r>
              <a:rPr lang="en-US" sz="2000" b="1" dirty="0">
                <a:effectLst/>
                <a:ea typeface="Calibri" panose="020F0502020204030204" pitchFamily="34" charset="0"/>
                <a:cs typeface="Times New Roman" panose="02020603050405020304" pitchFamily="18" charset="0"/>
              </a:rPr>
              <a:t>When do I complete the Learning Activities?</a:t>
            </a:r>
            <a:endParaRPr lang="en-US" sz="2000" b="1" dirty="0">
              <a:ea typeface="Calibri" panose="020F0502020204030204" pitchFamily="34" charset="0"/>
              <a:cs typeface="Times New Roman" panose="02020603050405020304" pitchFamily="18" charset="0"/>
            </a:endParaRPr>
          </a:p>
          <a:p>
            <a:pPr marL="1143000" lvl="1" indent="-457200">
              <a:buFontTx/>
              <a:buChar char="-"/>
            </a:pPr>
            <a:r>
              <a:rPr lang="en-US" sz="2000" dirty="0">
                <a:effectLst/>
                <a:latin typeface="Georgia" panose="02040502050405020303" pitchFamily="18" charset="0"/>
                <a:ea typeface="Calibri" panose="020F0502020204030204" pitchFamily="34" charset="0"/>
                <a:cs typeface="Times New Roman" panose="02020603050405020304" pitchFamily="18" charset="0"/>
              </a:rPr>
              <a:t>Students should have a completed </a:t>
            </a:r>
            <a:r>
              <a:rPr lang="en-US" sz="2000" dirty="0">
                <a:latin typeface="Georgia" panose="02040502050405020303" pitchFamily="18" charset="0"/>
                <a:ea typeface="Calibri" panose="020F0502020204030204" pitchFamily="34" charset="0"/>
                <a:cs typeface="Times New Roman" panose="02020603050405020304" pitchFamily="18" charset="0"/>
              </a:rPr>
              <a:t>(agreed upon by </a:t>
            </a:r>
            <a:r>
              <a:rPr lang="en-US" sz="2000" dirty="0">
                <a:effectLst/>
                <a:latin typeface="Georgia" panose="02040502050405020303" pitchFamily="18" charset="0"/>
                <a:ea typeface="Calibri" panose="020F0502020204030204" pitchFamily="34" charset="0"/>
                <a:cs typeface="Times New Roman" panose="02020603050405020304" pitchFamily="18" charset="0"/>
              </a:rPr>
              <a:t>both the field instructor and the student) plan within the first four weeks of the first semester the student begins their field experience.  </a:t>
            </a:r>
            <a:r>
              <a:rPr lang="en-US" sz="2000" i="1" dirty="0">
                <a:effectLst/>
                <a:latin typeface="Georgia" panose="02040502050405020303" pitchFamily="18" charset="0"/>
                <a:ea typeface="Calibri" panose="020F0502020204030204" pitchFamily="34" charset="0"/>
                <a:cs typeface="Times New Roman" panose="02020603050405020304" pitchFamily="18" charset="0"/>
              </a:rPr>
              <a:t>See Field Calendar for exact due date.</a:t>
            </a:r>
          </a:p>
          <a:p>
            <a:pPr lvl="1" indent="0">
              <a:buNone/>
            </a:pPr>
            <a:endParaRPr lang="en-US" sz="2000" i="1" dirty="0">
              <a:latin typeface="Georgia" panose="02040502050405020303" pitchFamily="18" charset="0"/>
              <a:ea typeface="Calibri" panose="020F0502020204030204" pitchFamily="34" charset="0"/>
              <a:cs typeface="Times New Roman" panose="02020603050405020304" pitchFamily="18" charset="0"/>
            </a:endParaRPr>
          </a:p>
          <a:p>
            <a:pPr marL="342900" marR="0" indent="-342900">
              <a:lnSpc>
                <a:spcPct val="115000"/>
              </a:lnSpc>
              <a:spcBef>
                <a:spcPts val="0"/>
              </a:spcBef>
              <a:spcAft>
                <a:spcPts val="1000"/>
              </a:spcAft>
              <a:buFontTx/>
              <a:buChar char="-"/>
            </a:pPr>
            <a:r>
              <a:rPr lang="en-US" sz="2000" b="1" dirty="0">
                <a:effectLst/>
                <a:ea typeface="Calibri" panose="020F0502020204030204" pitchFamily="34" charset="0"/>
                <a:cs typeface="Times New Roman" panose="02020603050405020304" pitchFamily="18" charset="0"/>
              </a:rPr>
              <a:t>How often do I create the Learning Activities?</a:t>
            </a:r>
            <a:endParaRPr lang="en-US" sz="2000" b="1" dirty="0">
              <a:ea typeface="Calibri" panose="020F0502020204030204" pitchFamily="34" charset="0"/>
              <a:cs typeface="Times New Roman" panose="02020603050405020304" pitchFamily="18" charset="0"/>
            </a:endParaRPr>
          </a:p>
          <a:p>
            <a:pPr marL="1028700" lvl="1" indent="-342900">
              <a:lnSpc>
                <a:spcPct val="115000"/>
              </a:lnSpc>
              <a:spcBef>
                <a:spcPts val="0"/>
              </a:spcBef>
              <a:spcAft>
                <a:spcPts val="1000"/>
              </a:spcAft>
              <a:buFontTx/>
              <a:buChar char="-"/>
            </a:pPr>
            <a:r>
              <a:rPr lang="en-US" sz="2000" dirty="0">
                <a:effectLst/>
                <a:latin typeface="Georgia" panose="02040502050405020303" pitchFamily="18" charset="0"/>
                <a:ea typeface="Calibri" panose="020F0502020204030204" pitchFamily="34" charset="0"/>
                <a:cs typeface="Times New Roman" panose="02020603050405020304" pitchFamily="18" charset="0"/>
              </a:rPr>
              <a:t>Each AMFE tool covers an entire academic year, two consecutive semesters. However, Learning Activities can be revised any time during the two semesters up until the end of the fourth week of the second semester.</a:t>
            </a:r>
          </a:p>
          <a:p>
            <a:pPr marL="457200" indent="-457200">
              <a:buFontTx/>
              <a:buChar char="-"/>
            </a:pPr>
            <a:endParaRPr lang="en-US" sz="2000" dirty="0"/>
          </a:p>
          <a:p>
            <a:pPr marL="457200" indent="-457200">
              <a:buFontTx/>
              <a:buChar char="-"/>
            </a:pPr>
            <a:endParaRPr lang="en-US" dirty="0"/>
          </a:p>
        </p:txBody>
      </p:sp>
      <p:sp>
        <p:nvSpPr>
          <p:cNvPr id="4" name="Text Placeholder 3">
            <a:extLst>
              <a:ext uri="{FF2B5EF4-FFF2-40B4-BE49-F238E27FC236}">
                <a16:creationId xmlns:a16="http://schemas.microsoft.com/office/drawing/2014/main" id="{625B2F89-6C94-CC8D-6F3E-56E2A482F2B8}"/>
              </a:ext>
            </a:extLst>
          </p:cNvPr>
          <p:cNvSpPr>
            <a:spLocks noGrp="1"/>
          </p:cNvSpPr>
          <p:nvPr>
            <p:ph type="body" sz="quarter" idx="14"/>
          </p:nvPr>
        </p:nvSpPr>
        <p:spPr/>
        <p:txBody>
          <a:bodyPr/>
          <a:lstStyle/>
          <a:p>
            <a:r>
              <a:rPr lang="en-US" dirty="0"/>
              <a:t>School of social work and family sciences </a:t>
            </a:r>
          </a:p>
        </p:txBody>
      </p:sp>
    </p:spTree>
    <p:extLst>
      <p:ext uri="{BB962C8B-B14F-4D97-AF65-F5344CB8AC3E}">
        <p14:creationId xmlns:p14="http://schemas.microsoft.com/office/powerpoint/2010/main" val="742167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D80F-6D60-D3A7-1F6E-D7EA5649B2E3}"/>
              </a:ext>
            </a:extLst>
          </p:cNvPr>
          <p:cNvSpPr>
            <a:spLocks noGrp="1"/>
          </p:cNvSpPr>
          <p:nvPr>
            <p:ph type="title"/>
          </p:nvPr>
        </p:nvSpPr>
        <p:spPr/>
        <p:txBody>
          <a:bodyPr/>
          <a:lstStyle/>
          <a:p>
            <a:r>
              <a:rPr lang="en-US" dirty="0"/>
              <a:t>Achievement Measure of field Education (AMFE) </a:t>
            </a:r>
          </a:p>
        </p:txBody>
      </p:sp>
      <p:sp>
        <p:nvSpPr>
          <p:cNvPr id="3" name="Content Placeholder 2">
            <a:extLst>
              <a:ext uri="{FF2B5EF4-FFF2-40B4-BE49-F238E27FC236}">
                <a16:creationId xmlns:a16="http://schemas.microsoft.com/office/drawing/2014/main" id="{C71A53F7-F799-8057-143A-4EB785679BEA}"/>
              </a:ext>
            </a:extLst>
          </p:cNvPr>
          <p:cNvSpPr>
            <a:spLocks noGrp="1"/>
          </p:cNvSpPr>
          <p:nvPr>
            <p:ph idx="1"/>
          </p:nvPr>
        </p:nvSpPr>
        <p:spPr>
          <a:xfrm>
            <a:off x="631077" y="1825624"/>
            <a:ext cx="10929846" cy="4512113"/>
          </a:xfrm>
        </p:spPr>
        <p:txBody>
          <a:bodyPr/>
          <a:lstStyle/>
          <a:p>
            <a:r>
              <a:rPr lang="en-US" dirty="0"/>
              <a:t>Learning Activities Continued </a:t>
            </a:r>
          </a:p>
          <a:p>
            <a:pPr marL="342900" indent="-342900">
              <a:buFontTx/>
              <a:buChar char="-"/>
            </a:pPr>
            <a:r>
              <a:rPr lang="en-US" sz="2000" b="1" dirty="0">
                <a:effectLst/>
                <a:ea typeface="Calibri" panose="020F0502020204030204" pitchFamily="34" charset="0"/>
                <a:cs typeface="Times New Roman" panose="02020603050405020304" pitchFamily="18" charset="0"/>
              </a:rPr>
              <a:t>How do I use this Learning Activities?</a:t>
            </a:r>
            <a:endParaRPr lang="en-US" sz="2000" b="1" dirty="0">
              <a:ea typeface="Calibri" panose="020F0502020204030204" pitchFamily="34" charset="0"/>
              <a:cs typeface="Times New Roman" panose="02020603050405020304" pitchFamily="18" charset="0"/>
            </a:endParaRPr>
          </a:p>
          <a:p>
            <a:pPr marL="1028700" lvl="1" indent="-342900">
              <a:buFontTx/>
              <a:buChar char="-"/>
            </a:pPr>
            <a:r>
              <a:rPr lang="en-US" sz="2000" dirty="0">
                <a:effectLst/>
                <a:latin typeface="Georgia" panose="02040502050405020303" pitchFamily="18" charset="0"/>
                <a:ea typeface="Calibri" panose="020F0502020204030204" pitchFamily="34" charset="0"/>
                <a:cs typeface="Times New Roman" panose="02020603050405020304" pitchFamily="18" charset="0"/>
              </a:rPr>
              <a:t>Students will review this plan to ensure that they have opportunities to develop the identified social work skills.  This plan is also used by both the student and the field instructor, in conjunction with the student evaluations, to determine how well you, the student, are growing and developing.</a:t>
            </a:r>
          </a:p>
          <a:p>
            <a:pPr marL="342900" marR="0" indent="-342900">
              <a:lnSpc>
                <a:spcPct val="115000"/>
              </a:lnSpc>
              <a:spcBef>
                <a:spcPts val="0"/>
              </a:spcBef>
              <a:spcAft>
                <a:spcPts val="1000"/>
              </a:spcAft>
              <a:buFontTx/>
              <a:buChar char="-"/>
            </a:pPr>
            <a:r>
              <a:rPr lang="en-US" sz="2000" b="1" dirty="0">
                <a:effectLst/>
                <a:ea typeface="Calibri" panose="020F0502020204030204" pitchFamily="34" charset="0"/>
                <a:cs typeface="Times New Roman" panose="02020603050405020304" pitchFamily="18" charset="0"/>
              </a:rPr>
              <a:t>How do I create my customized Student Learning Activities?</a:t>
            </a:r>
            <a:endParaRPr lang="en-US" sz="2000" b="1" dirty="0">
              <a:ea typeface="Calibri" panose="020F0502020204030204" pitchFamily="34" charset="0"/>
              <a:cs typeface="Times New Roman" panose="02020603050405020304" pitchFamily="18" charset="0"/>
            </a:endParaRPr>
          </a:p>
          <a:p>
            <a:pPr marL="1028700" lvl="1" indent="-342900">
              <a:lnSpc>
                <a:spcPct val="115000"/>
              </a:lnSpc>
              <a:spcBef>
                <a:spcPts val="0"/>
              </a:spcBef>
              <a:spcAft>
                <a:spcPts val="1000"/>
              </a:spcAft>
              <a:buFontTx/>
              <a:buChar char="-"/>
            </a:pPr>
            <a:r>
              <a:rPr lang="en-US" sz="2000" dirty="0">
                <a:effectLst/>
                <a:latin typeface="Georgia" panose="02040502050405020303" pitchFamily="18" charset="0"/>
                <a:ea typeface="Calibri" panose="020F0502020204030204" pitchFamily="34" charset="0"/>
                <a:cs typeface="Times New Roman" panose="02020603050405020304" pitchFamily="18" charset="0"/>
              </a:rPr>
              <a:t>Meet with field instructor and discuss your interests and then listen to your field instructor describe the opportunities available at the agency.</a:t>
            </a:r>
          </a:p>
          <a:p>
            <a:pPr marL="1028700" lvl="1" indent="-342900">
              <a:lnSpc>
                <a:spcPct val="115000"/>
              </a:lnSpc>
              <a:spcBef>
                <a:spcPts val="0"/>
              </a:spcBef>
              <a:spcAft>
                <a:spcPts val="1000"/>
              </a:spcAft>
              <a:buFontTx/>
              <a:buChar char="-"/>
            </a:pPr>
            <a:r>
              <a:rPr lang="en-US" sz="2000" dirty="0">
                <a:effectLst/>
                <a:latin typeface="Georgia" panose="02040502050405020303" pitchFamily="18" charset="0"/>
                <a:ea typeface="Calibri" panose="020F0502020204030204" pitchFamily="34" charset="0"/>
                <a:cs typeface="Times New Roman" panose="02020603050405020304" pitchFamily="18" charset="0"/>
              </a:rPr>
              <a:t>Read the how-to guide to complete the AMFE.</a:t>
            </a:r>
          </a:p>
          <a:p>
            <a:pPr marL="1028700" lvl="1" indent="-342900">
              <a:lnSpc>
                <a:spcPct val="115000"/>
              </a:lnSpc>
              <a:spcBef>
                <a:spcPts val="0"/>
              </a:spcBef>
              <a:spcAft>
                <a:spcPts val="1000"/>
              </a:spcAft>
              <a:buFontTx/>
              <a:buChar char="-"/>
            </a:pPr>
            <a:r>
              <a:rPr lang="en-US" sz="2000" dirty="0">
                <a:effectLst/>
                <a:latin typeface="Georgia" panose="02040502050405020303" pitchFamily="18" charset="0"/>
                <a:ea typeface="Calibri" panose="020F0502020204030204" pitchFamily="34" charset="0"/>
                <a:cs typeface="Times New Roman" panose="02020603050405020304" pitchFamily="18" charset="0"/>
              </a:rPr>
              <a:t>Begin to create your Learning Activities in the first week- it takes time and should take time!</a:t>
            </a:r>
          </a:p>
          <a:p>
            <a:pPr marL="0" marR="0">
              <a:lnSpc>
                <a:spcPct val="115000"/>
              </a:lnSpc>
              <a:spcBef>
                <a:spcPts val="0"/>
              </a:spcBef>
              <a:spcAft>
                <a:spcPts val="1000"/>
              </a:spcAft>
            </a:pPr>
            <a:r>
              <a:rPr lang="en-US" sz="2000" dirty="0">
                <a:effectLst/>
                <a:ea typeface="Calibri" panose="020F0502020204030204" pitchFamily="34" charset="0"/>
                <a:cs typeface="Times New Roman" panose="02020603050405020304" pitchFamily="18" charset="0"/>
              </a:rPr>
              <a:t> </a:t>
            </a:r>
          </a:p>
          <a:p>
            <a:pPr marL="457200" indent="-457200">
              <a:buFontTx/>
              <a:buChar char="-"/>
            </a:pPr>
            <a:endParaRPr lang="en-US" dirty="0"/>
          </a:p>
          <a:p>
            <a:pPr marL="457200" indent="-457200">
              <a:buFontTx/>
              <a:buChar char="-"/>
            </a:pPr>
            <a:endParaRPr lang="en-US" dirty="0"/>
          </a:p>
        </p:txBody>
      </p:sp>
      <p:sp>
        <p:nvSpPr>
          <p:cNvPr id="4" name="Text Placeholder 3">
            <a:extLst>
              <a:ext uri="{FF2B5EF4-FFF2-40B4-BE49-F238E27FC236}">
                <a16:creationId xmlns:a16="http://schemas.microsoft.com/office/drawing/2014/main" id="{625B2F89-6C94-CC8D-6F3E-56E2A482F2B8}"/>
              </a:ext>
            </a:extLst>
          </p:cNvPr>
          <p:cNvSpPr>
            <a:spLocks noGrp="1"/>
          </p:cNvSpPr>
          <p:nvPr>
            <p:ph type="body" sz="quarter" idx="14"/>
          </p:nvPr>
        </p:nvSpPr>
        <p:spPr/>
        <p:txBody>
          <a:bodyPr/>
          <a:lstStyle/>
          <a:p>
            <a:r>
              <a:rPr lang="en-US" dirty="0"/>
              <a:t>School of social work and family sciences </a:t>
            </a:r>
          </a:p>
        </p:txBody>
      </p:sp>
    </p:spTree>
    <p:extLst>
      <p:ext uri="{BB962C8B-B14F-4D97-AF65-F5344CB8AC3E}">
        <p14:creationId xmlns:p14="http://schemas.microsoft.com/office/powerpoint/2010/main" val="1440852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D80F-6D60-D3A7-1F6E-D7EA5649B2E3}"/>
              </a:ext>
            </a:extLst>
          </p:cNvPr>
          <p:cNvSpPr>
            <a:spLocks noGrp="1"/>
          </p:cNvSpPr>
          <p:nvPr>
            <p:ph type="title"/>
          </p:nvPr>
        </p:nvSpPr>
        <p:spPr/>
        <p:txBody>
          <a:bodyPr/>
          <a:lstStyle/>
          <a:p>
            <a:r>
              <a:rPr lang="en-US" dirty="0"/>
              <a:t>Achievement Measure of field Education (AMFE) </a:t>
            </a:r>
          </a:p>
        </p:txBody>
      </p:sp>
      <p:sp>
        <p:nvSpPr>
          <p:cNvPr id="3" name="Content Placeholder 2">
            <a:extLst>
              <a:ext uri="{FF2B5EF4-FFF2-40B4-BE49-F238E27FC236}">
                <a16:creationId xmlns:a16="http://schemas.microsoft.com/office/drawing/2014/main" id="{C71A53F7-F799-8057-143A-4EB785679BEA}"/>
              </a:ext>
            </a:extLst>
          </p:cNvPr>
          <p:cNvSpPr>
            <a:spLocks noGrp="1"/>
          </p:cNvSpPr>
          <p:nvPr>
            <p:ph idx="1"/>
          </p:nvPr>
        </p:nvSpPr>
        <p:spPr>
          <a:xfrm>
            <a:off x="631077" y="1690688"/>
            <a:ext cx="10929846" cy="4615519"/>
          </a:xfrm>
        </p:spPr>
        <p:txBody>
          <a:bodyPr/>
          <a:lstStyle/>
          <a:p>
            <a:r>
              <a:rPr lang="en-US" dirty="0"/>
              <a:t>Student Baseline Assessment </a:t>
            </a:r>
          </a:p>
          <a:p>
            <a:pPr marL="457200" indent="-457200">
              <a:buFontTx/>
              <a:buChar char="-"/>
            </a:pPr>
            <a:r>
              <a:rPr lang="en-US" sz="2000" b="1" dirty="0">
                <a:effectLst/>
                <a:ea typeface="Malgun Gothic" panose="020B0503020000020004" pitchFamily="34" charset="-127"/>
              </a:rPr>
              <a:t>Complete by the end of the first four (4) weeks of the semester field begins and concurrently, if needed, with the finalization of the learning activities</a:t>
            </a:r>
            <a:r>
              <a:rPr lang="en-US" sz="2000" dirty="0">
                <a:effectLst/>
                <a:ea typeface="Malgun Gothic" panose="020B0503020000020004" pitchFamily="34" charset="-127"/>
              </a:rPr>
              <a:t>. </a:t>
            </a:r>
          </a:p>
          <a:p>
            <a:pPr marL="1143000" lvl="1" indent="-457200">
              <a:buFontTx/>
              <a:buChar char="-"/>
            </a:pPr>
            <a:r>
              <a:rPr lang="en-US" sz="2000" dirty="0">
                <a:effectLst/>
                <a:latin typeface="Georgia" panose="02040502050405020303" pitchFamily="18" charset="0"/>
                <a:ea typeface="Malgun Gothic" panose="020B0503020000020004" pitchFamily="34" charset="-127"/>
              </a:rPr>
              <a:t>As placement begins, Students in conjunction with their Field Instructors are invited to reflect on each social work Behavior (31) distributed among nine (9) Competencies</a:t>
            </a:r>
          </a:p>
          <a:p>
            <a:pPr marL="1143000" lvl="1" indent="-457200">
              <a:buFontTx/>
              <a:buChar char="-"/>
            </a:pPr>
            <a:r>
              <a:rPr lang="en-US" sz="2000" dirty="0">
                <a:effectLst/>
                <a:latin typeface="Georgia" panose="02040502050405020303" pitchFamily="18" charset="0"/>
                <a:ea typeface="Malgun Gothic" panose="020B0503020000020004" pitchFamily="34" charset="-127"/>
              </a:rPr>
              <a:t>Students and Field Instructors should jointly assess the student’s current level of capability of each Behavior using the scale above (1-4, or X)</a:t>
            </a:r>
          </a:p>
          <a:p>
            <a:pPr marL="1143000" lvl="1" indent="-457200">
              <a:buFontTx/>
              <a:buChar char="-"/>
            </a:pPr>
            <a:r>
              <a:rPr lang="en-US" sz="2000" dirty="0">
                <a:effectLst/>
                <a:latin typeface="Georgia" panose="02040502050405020303" pitchFamily="18" charset="0"/>
                <a:ea typeface="Malgun Gothic" panose="020B0503020000020004" pitchFamily="34" charset="-127"/>
              </a:rPr>
              <a:t>The score should be placed in the light green Baseline column, replacing the "0's". </a:t>
            </a:r>
          </a:p>
          <a:p>
            <a:pPr marL="1143000" lvl="1" indent="-457200">
              <a:buFontTx/>
              <a:buChar char="-"/>
            </a:pPr>
            <a:r>
              <a:rPr lang="en-US" sz="2000" dirty="0">
                <a:effectLst/>
                <a:latin typeface="Georgia" panose="02040502050405020303" pitchFamily="18" charset="0"/>
                <a:ea typeface="Malgun Gothic" panose="020B0503020000020004" pitchFamily="34" charset="-127"/>
              </a:rPr>
              <a:t>Students and field instructors should strive to candidly rate their capabilities by considering past classroom performance, feedback, and self-awareness</a:t>
            </a:r>
          </a:p>
          <a:p>
            <a:pPr marL="1143000" lvl="1" indent="-457200">
              <a:buFontTx/>
              <a:buChar char="-"/>
            </a:pPr>
            <a:r>
              <a:rPr lang="en-US" sz="2000" dirty="0">
                <a:effectLst/>
                <a:latin typeface="Georgia" panose="02040502050405020303" pitchFamily="18" charset="0"/>
                <a:ea typeface="Malgun Gothic" panose="020B0503020000020004" pitchFamily="34" charset="-127"/>
              </a:rPr>
              <a:t>The Baseline Assessment, when complete, will assist the Field Instructor in better understanding the Student's strengths and challenges, and help the Student in developing Learning Activities for Field</a:t>
            </a:r>
          </a:p>
          <a:p>
            <a:pPr marL="457200" indent="-457200">
              <a:buFontTx/>
              <a:buChar char="-"/>
            </a:pPr>
            <a:endParaRPr lang="en-US" dirty="0"/>
          </a:p>
        </p:txBody>
      </p:sp>
      <p:sp>
        <p:nvSpPr>
          <p:cNvPr id="4" name="Text Placeholder 3">
            <a:extLst>
              <a:ext uri="{FF2B5EF4-FFF2-40B4-BE49-F238E27FC236}">
                <a16:creationId xmlns:a16="http://schemas.microsoft.com/office/drawing/2014/main" id="{625B2F89-6C94-CC8D-6F3E-56E2A482F2B8}"/>
              </a:ext>
            </a:extLst>
          </p:cNvPr>
          <p:cNvSpPr>
            <a:spLocks noGrp="1"/>
          </p:cNvSpPr>
          <p:nvPr>
            <p:ph type="body" sz="quarter" idx="14"/>
          </p:nvPr>
        </p:nvSpPr>
        <p:spPr/>
        <p:txBody>
          <a:bodyPr/>
          <a:lstStyle/>
          <a:p>
            <a:r>
              <a:rPr lang="en-US" dirty="0"/>
              <a:t>School of social work and family sciences </a:t>
            </a:r>
          </a:p>
        </p:txBody>
      </p:sp>
    </p:spTree>
    <p:extLst>
      <p:ext uri="{BB962C8B-B14F-4D97-AF65-F5344CB8AC3E}">
        <p14:creationId xmlns:p14="http://schemas.microsoft.com/office/powerpoint/2010/main" val="2861986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D80F-6D60-D3A7-1F6E-D7EA5649B2E3}"/>
              </a:ext>
            </a:extLst>
          </p:cNvPr>
          <p:cNvSpPr>
            <a:spLocks noGrp="1"/>
          </p:cNvSpPr>
          <p:nvPr>
            <p:ph type="title"/>
          </p:nvPr>
        </p:nvSpPr>
        <p:spPr/>
        <p:txBody>
          <a:bodyPr/>
          <a:lstStyle/>
          <a:p>
            <a:r>
              <a:rPr lang="en-US" dirty="0"/>
              <a:t>Achievement Measure of field Education (AMFE) </a:t>
            </a:r>
          </a:p>
        </p:txBody>
      </p:sp>
      <p:sp>
        <p:nvSpPr>
          <p:cNvPr id="3" name="Content Placeholder 2">
            <a:extLst>
              <a:ext uri="{FF2B5EF4-FFF2-40B4-BE49-F238E27FC236}">
                <a16:creationId xmlns:a16="http://schemas.microsoft.com/office/drawing/2014/main" id="{C71A53F7-F799-8057-143A-4EB785679BEA}"/>
              </a:ext>
            </a:extLst>
          </p:cNvPr>
          <p:cNvSpPr>
            <a:spLocks noGrp="1"/>
          </p:cNvSpPr>
          <p:nvPr>
            <p:ph idx="1"/>
          </p:nvPr>
        </p:nvSpPr>
        <p:spPr>
          <a:xfrm>
            <a:off x="631077" y="1690688"/>
            <a:ext cx="10929846" cy="4647049"/>
          </a:xfrm>
        </p:spPr>
        <p:txBody>
          <a:bodyPr/>
          <a:lstStyle/>
          <a:p>
            <a:r>
              <a:rPr lang="en-US" sz="2000" dirty="0"/>
              <a:t>Student and Field Instructor Mid-point and End-point Evaluation</a:t>
            </a:r>
          </a:p>
          <a:p>
            <a:pPr marL="457200" indent="-457200">
              <a:buFontTx/>
              <a:buChar char="-"/>
            </a:pPr>
            <a:r>
              <a:rPr lang="en-US" sz="1800" b="1" dirty="0">
                <a:effectLst/>
                <a:ea typeface="Malgun Gothic" panose="020B0503020000020004" pitchFamily="34" charset="-127"/>
              </a:rPr>
              <a:t>MIDPOINT FORMATIVE ASSESSMENT AND GRADE RECOMMENDATION</a:t>
            </a:r>
            <a:r>
              <a:rPr lang="en-US" sz="1800" dirty="0">
                <a:effectLst/>
                <a:ea typeface="Malgun Gothic" panose="020B0503020000020004" pitchFamily="34" charset="-127"/>
              </a:rPr>
              <a:t> - </a:t>
            </a:r>
            <a:r>
              <a:rPr lang="en-US" sz="1800" b="1" dirty="0">
                <a:effectLst/>
                <a:ea typeface="Malgun Gothic" panose="020B0503020000020004" pitchFamily="34" charset="-127"/>
              </a:rPr>
              <a:t>Complete within the last two weeks of the first semester</a:t>
            </a:r>
            <a:endParaRPr lang="en-US" sz="1800" b="1" dirty="0">
              <a:ea typeface="Malgun Gothic" panose="020B0503020000020004" pitchFamily="34" charset="-127"/>
            </a:endParaRPr>
          </a:p>
          <a:p>
            <a:pPr marL="1143000" lvl="1" indent="-457200">
              <a:buFontTx/>
              <a:buChar char="-"/>
            </a:pPr>
            <a:r>
              <a:rPr lang="en-US" sz="1800" dirty="0">
                <a:effectLst/>
                <a:latin typeface="Georgia" panose="02040502050405020303" pitchFamily="18" charset="0"/>
                <a:ea typeface="Malgun Gothic" panose="020B0503020000020004" pitchFamily="34" charset="-127"/>
              </a:rPr>
              <a:t>Student and Field Instructor will independently score the Student's level of performance for each social work Behavior, in the appropriate blue column. To do so, replace the "0" with an X, or a number 1 - 4, referencing the scale above</a:t>
            </a:r>
          </a:p>
          <a:p>
            <a:pPr marL="457200" indent="-457200">
              <a:buFontTx/>
              <a:buChar char="-"/>
            </a:pPr>
            <a:r>
              <a:rPr lang="en-US" sz="1800" b="1" dirty="0">
                <a:effectLst/>
                <a:ea typeface="Malgun Gothic" panose="020B0503020000020004" pitchFamily="34" charset="-127"/>
              </a:rPr>
              <a:t>AMFE-E: ENDPOINT SUMMATIVE ASSESSMENT AND GRADE RECOMMENDATION</a:t>
            </a:r>
            <a:r>
              <a:rPr lang="en-US" sz="1800" dirty="0">
                <a:effectLst/>
                <a:ea typeface="Malgun Gothic" panose="020B0503020000020004" pitchFamily="34" charset="-127"/>
              </a:rPr>
              <a:t> – </a:t>
            </a:r>
            <a:r>
              <a:rPr lang="en-US" sz="1800" b="1" dirty="0">
                <a:effectLst/>
                <a:ea typeface="Malgun Gothic" panose="020B0503020000020004" pitchFamily="34" charset="-127"/>
              </a:rPr>
              <a:t>Complete within the last two weeks of the second/final semester</a:t>
            </a:r>
            <a:endParaRPr lang="en-US" sz="1800" b="1" dirty="0">
              <a:ea typeface="Malgun Gothic" panose="020B0503020000020004" pitchFamily="34" charset="-127"/>
            </a:endParaRPr>
          </a:p>
          <a:p>
            <a:pPr marL="1143000" lvl="1" indent="-457200">
              <a:buFontTx/>
              <a:buChar char="-"/>
            </a:pPr>
            <a:r>
              <a:rPr lang="en-US" sz="1600" dirty="0">
                <a:effectLst/>
                <a:ea typeface="Malgun Gothic" panose="020B0503020000020004" pitchFamily="34" charset="-127"/>
              </a:rPr>
              <a:t>Student and Field Instructor independently score the Student's demonstrated level of competence for each social work Behavior in the appropriate peach column.  Do so by replacing the "0" with a number between 1-4.</a:t>
            </a:r>
          </a:p>
          <a:p>
            <a:pPr marL="1143000" lvl="1" indent="-457200">
              <a:buFontTx/>
              <a:buChar char="-"/>
            </a:pPr>
            <a:r>
              <a:rPr lang="en-US" sz="1600" dirty="0">
                <a:effectLst/>
                <a:ea typeface="Malgun Gothic" panose="020B0503020000020004" pitchFamily="34" charset="-127"/>
              </a:rPr>
              <a:t> </a:t>
            </a:r>
            <a:r>
              <a:rPr lang="en-US" sz="1600" b="1" u="sng" dirty="0">
                <a:effectLst/>
                <a:ea typeface="Malgun Gothic" panose="020B0503020000020004" pitchFamily="34" charset="-127"/>
              </a:rPr>
              <a:t>Important Note: X cannot be used on this ENDPOINT assessment, as the Student should have completed all Learning Activities, providing enough data for a final achievement score for each Behavior</a:t>
            </a:r>
            <a:r>
              <a:rPr lang="en-US" sz="1600" dirty="0">
                <a:effectLst/>
                <a:ea typeface="Malgun Gothic" panose="020B0503020000020004" pitchFamily="34" charset="-127"/>
              </a:rPr>
              <a:t>. </a:t>
            </a:r>
          </a:p>
          <a:p>
            <a:pPr marL="457200" indent="-457200">
              <a:buFontTx/>
              <a:buChar char="-"/>
            </a:pPr>
            <a:r>
              <a:rPr lang="en-US" sz="2000" dirty="0">
                <a:ea typeface="Calibri" panose="020F0502020204030204" pitchFamily="34" charset="0"/>
                <a:cs typeface="Times New Roman" panose="02020603050405020304" pitchFamily="18" charset="0"/>
              </a:rPr>
              <a:t>The AMFE instructional guide provides additional guidance on completing midpoint and endpoint evaluations</a:t>
            </a:r>
            <a:r>
              <a:rPr lang="en-US" sz="2000" dirty="0">
                <a:effectLst/>
                <a:ea typeface="Calibri" panose="020F0502020204030204" pitchFamily="34" charset="0"/>
                <a:cs typeface="Times New Roman" panose="02020603050405020304" pitchFamily="18" charset="0"/>
              </a:rPr>
              <a:t>.</a:t>
            </a:r>
          </a:p>
          <a:p>
            <a:pPr marL="457200" indent="-457200">
              <a:buFontTx/>
              <a:buChar char="-"/>
            </a:pPr>
            <a:endParaRPr lang="en-US" sz="1800" dirty="0">
              <a:effectLst/>
              <a:latin typeface="Times New Roman" panose="02020603050405020304" pitchFamily="18" charset="0"/>
              <a:ea typeface="Malgun Gothic" panose="020B0503020000020004" pitchFamily="34" charset="-127"/>
            </a:endParaRPr>
          </a:p>
          <a:p>
            <a:pPr marL="457200" indent="-457200">
              <a:buFontTx/>
              <a:buChar char="-"/>
            </a:pPr>
            <a:endParaRPr lang="en-US" sz="1800" dirty="0">
              <a:effectLst/>
              <a:latin typeface="Times New Roman" panose="02020603050405020304" pitchFamily="18" charset="0"/>
              <a:ea typeface="Malgun Gothic" panose="020B0503020000020004" pitchFamily="34" charset="-127"/>
            </a:endParaRPr>
          </a:p>
          <a:p>
            <a:pPr marL="457200" indent="-457200">
              <a:buFontTx/>
              <a:buChar char="-"/>
            </a:pPr>
            <a:endParaRPr lang="en-US" dirty="0"/>
          </a:p>
        </p:txBody>
      </p:sp>
      <p:sp>
        <p:nvSpPr>
          <p:cNvPr id="4" name="Text Placeholder 3">
            <a:extLst>
              <a:ext uri="{FF2B5EF4-FFF2-40B4-BE49-F238E27FC236}">
                <a16:creationId xmlns:a16="http://schemas.microsoft.com/office/drawing/2014/main" id="{625B2F89-6C94-CC8D-6F3E-56E2A482F2B8}"/>
              </a:ext>
            </a:extLst>
          </p:cNvPr>
          <p:cNvSpPr>
            <a:spLocks noGrp="1"/>
          </p:cNvSpPr>
          <p:nvPr>
            <p:ph type="body" sz="quarter" idx="14"/>
          </p:nvPr>
        </p:nvSpPr>
        <p:spPr/>
        <p:txBody>
          <a:bodyPr/>
          <a:lstStyle/>
          <a:p>
            <a:r>
              <a:rPr lang="en-US" dirty="0"/>
              <a:t>School of social work and family sciences </a:t>
            </a:r>
          </a:p>
        </p:txBody>
      </p:sp>
    </p:spTree>
    <p:extLst>
      <p:ext uri="{BB962C8B-B14F-4D97-AF65-F5344CB8AC3E}">
        <p14:creationId xmlns:p14="http://schemas.microsoft.com/office/powerpoint/2010/main" val="1646370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D80F-6D60-D3A7-1F6E-D7EA5649B2E3}"/>
              </a:ext>
            </a:extLst>
          </p:cNvPr>
          <p:cNvSpPr>
            <a:spLocks noGrp="1"/>
          </p:cNvSpPr>
          <p:nvPr>
            <p:ph type="title"/>
          </p:nvPr>
        </p:nvSpPr>
        <p:spPr/>
        <p:txBody>
          <a:bodyPr/>
          <a:lstStyle/>
          <a:p>
            <a:r>
              <a:rPr lang="en-US" dirty="0"/>
              <a:t>Achievement Measure of field Education (AMFE) </a:t>
            </a:r>
          </a:p>
        </p:txBody>
      </p:sp>
      <p:sp>
        <p:nvSpPr>
          <p:cNvPr id="3" name="Content Placeholder 2">
            <a:extLst>
              <a:ext uri="{FF2B5EF4-FFF2-40B4-BE49-F238E27FC236}">
                <a16:creationId xmlns:a16="http://schemas.microsoft.com/office/drawing/2014/main" id="{C71A53F7-F799-8057-143A-4EB785679BEA}"/>
              </a:ext>
            </a:extLst>
          </p:cNvPr>
          <p:cNvSpPr>
            <a:spLocks noGrp="1"/>
          </p:cNvSpPr>
          <p:nvPr>
            <p:ph idx="1"/>
          </p:nvPr>
        </p:nvSpPr>
        <p:spPr/>
        <p:txBody>
          <a:bodyPr/>
          <a:lstStyle/>
          <a:p>
            <a:pPr marL="457200" indent="-457200">
              <a:buFontTx/>
              <a:buChar char="-"/>
            </a:pPr>
            <a:r>
              <a:rPr lang="en-US" dirty="0"/>
              <a:t>AMFE and </a:t>
            </a:r>
            <a:r>
              <a:rPr lang="en-US" dirty="0" err="1"/>
              <a:t>Tevera</a:t>
            </a:r>
            <a:r>
              <a:rPr lang="en-US" dirty="0"/>
              <a:t> </a:t>
            </a:r>
          </a:p>
          <a:p>
            <a:pPr marL="457200" indent="-457200">
              <a:buFontTx/>
              <a:buChar char="-"/>
            </a:pPr>
            <a:r>
              <a:rPr lang="en-US" dirty="0"/>
              <a:t>At present, the AMFE tool must be uploaded into </a:t>
            </a:r>
            <a:r>
              <a:rPr lang="en-US" dirty="0" err="1"/>
              <a:t>Tevera</a:t>
            </a:r>
            <a:r>
              <a:rPr lang="en-US" dirty="0"/>
              <a:t> after the baseline, midpoint, and endpoint evaluations – Three uploads total.  </a:t>
            </a:r>
          </a:p>
          <a:p>
            <a:pPr marL="1143000" lvl="1" indent="-457200">
              <a:buFontTx/>
              <a:buChar char="-"/>
            </a:pPr>
            <a:r>
              <a:rPr lang="en-US" dirty="0"/>
              <a:t>There will be assignments in </a:t>
            </a:r>
            <a:r>
              <a:rPr lang="en-US" dirty="0" err="1"/>
              <a:t>Tevera</a:t>
            </a:r>
            <a:r>
              <a:rPr lang="en-US" dirty="0"/>
              <a:t> for each upload </a:t>
            </a:r>
          </a:p>
          <a:p>
            <a:pPr marL="457200" indent="-457200">
              <a:buFontTx/>
              <a:buChar char="-"/>
            </a:pPr>
            <a:endParaRPr lang="en-US" dirty="0"/>
          </a:p>
        </p:txBody>
      </p:sp>
      <p:sp>
        <p:nvSpPr>
          <p:cNvPr id="4" name="Text Placeholder 3">
            <a:extLst>
              <a:ext uri="{FF2B5EF4-FFF2-40B4-BE49-F238E27FC236}">
                <a16:creationId xmlns:a16="http://schemas.microsoft.com/office/drawing/2014/main" id="{625B2F89-6C94-CC8D-6F3E-56E2A482F2B8}"/>
              </a:ext>
            </a:extLst>
          </p:cNvPr>
          <p:cNvSpPr>
            <a:spLocks noGrp="1"/>
          </p:cNvSpPr>
          <p:nvPr>
            <p:ph type="body" sz="quarter" idx="14"/>
          </p:nvPr>
        </p:nvSpPr>
        <p:spPr/>
        <p:txBody>
          <a:bodyPr/>
          <a:lstStyle/>
          <a:p>
            <a:r>
              <a:rPr lang="en-US" dirty="0"/>
              <a:t>School of social work and family sciences </a:t>
            </a:r>
          </a:p>
        </p:txBody>
      </p:sp>
    </p:spTree>
    <p:extLst>
      <p:ext uri="{BB962C8B-B14F-4D97-AF65-F5344CB8AC3E}">
        <p14:creationId xmlns:p14="http://schemas.microsoft.com/office/powerpoint/2010/main" val="3482827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FD80F-6D60-D3A7-1F6E-D7EA5649B2E3}"/>
              </a:ext>
            </a:extLst>
          </p:cNvPr>
          <p:cNvSpPr>
            <a:spLocks noGrp="1"/>
          </p:cNvSpPr>
          <p:nvPr>
            <p:ph type="title"/>
          </p:nvPr>
        </p:nvSpPr>
        <p:spPr/>
        <p:txBody>
          <a:bodyPr/>
          <a:lstStyle/>
          <a:p>
            <a:r>
              <a:rPr lang="en-US" dirty="0" err="1"/>
              <a:t>Tevera</a:t>
            </a:r>
            <a:endParaRPr lang="en-US" dirty="0"/>
          </a:p>
        </p:txBody>
      </p:sp>
      <p:sp>
        <p:nvSpPr>
          <p:cNvPr id="3" name="Content Placeholder 2">
            <a:extLst>
              <a:ext uri="{FF2B5EF4-FFF2-40B4-BE49-F238E27FC236}">
                <a16:creationId xmlns:a16="http://schemas.microsoft.com/office/drawing/2014/main" id="{C71A53F7-F799-8057-143A-4EB785679BEA}"/>
              </a:ext>
            </a:extLst>
          </p:cNvPr>
          <p:cNvSpPr>
            <a:spLocks noGrp="1"/>
          </p:cNvSpPr>
          <p:nvPr>
            <p:ph idx="1"/>
          </p:nvPr>
        </p:nvSpPr>
        <p:spPr>
          <a:xfrm>
            <a:off x="631077" y="1825625"/>
            <a:ext cx="10929846" cy="4470072"/>
          </a:xfrm>
        </p:spPr>
        <p:txBody>
          <a:bodyPr/>
          <a:lstStyle/>
          <a:p>
            <a:pPr marL="457200" indent="-457200">
              <a:buFontTx/>
              <a:buChar char="-"/>
            </a:pPr>
            <a:r>
              <a:rPr lang="en-US" sz="2400" dirty="0"/>
              <a:t>Please watch the </a:t>
            </a:r>
            <a:r>
              <a:rPr lang="en-US" sz="2400" dirty="0" err="1"/>
              <a:t>Tevera</a:t>
            </a:r>
            <a:r>
              <a:rPr lang="en-US" sz="2400" dirty="0"/>
              <a:t> “how to” videos in Part II of the Brightspace Field Orientation</a:t>
            </a:r>
          </a:p>
          <a:p>
            <a:pPr marL="457200" indent="-457200">
              <a:buFontTx/>
              <a:buChar char="-"/>
            </a:pPr>
            <a:r>
              <a:rPr lang="en-US" sz="2400" b="0" i="0" dirty="0">
                <a:solidFill>
                  <a:srgbClr val="000000"/>
                </a:solidFill>
                <a:effectLst/>
                <a:ea typeface="Open Sans" panose="020B0606030504020204" pitchFamily="34" charset="0"/>
                <a:cs typeface="Open Sans" panose="020B0606030504020204" pitchFamily="34" charset="0"/>
              </a:rPr>
              <a:t>There is a one-time fee of $203 ($195 plus $8 processing fee).</a:t>
            </a:r>
          </a:p>
          <a:p>
            <a:pPr marL="457200" indent="-457200">
              <a:buFontTx/>
              <a:buChar char="-"/>
            </a:pPr>
            <a:r>
              <a:rPr lang="en-US" sz="2400" dirty="0">
                <a:solidFill>
                  <a:srgbClr val="000000"/>
                </a:solidFill>
                <a:ea typeface="Open Sans" panose="020B0606030504020204" pitchFamily="34" charset="0"/>
                <a:cs typeface="Open Sans" panose="020B0606030504020204" pitchFamily="34" charset="0"/>
              </a:rPr>
              <a:t>Students</a:t>
            </a:r>
            <a:r>
              <a:rPr lang="en-US" sz="2400" b="0" i="0" dirty="0">
                <a:solidFill>
                  <a:srgbClr val="000000"/>
                </a:solidFill>
                <a:effectLst/>
                <a:ea typeface="Open Sans" panose="020B0606030504020204" pitchFamily="34" charset="0"/>
                <a:cs typeface="Open Sans" panose="020B0606030504020204" pitchFamily="34" charset="0"/>
              </a:rPr>
              <a:t> who have paid the fee previously (as undergraduate or foundation year graduate learners in our program) DO NOT have to pay again.</a:t>
            </a:r>
          </a:p>
          <a:p>
            <a:pPr marL="457200" indent="-457200">
              <a:buFontTx/>
              <a:buChar char="-"/>
            </a:pPr>
            <a:r>
              <a:rPr lang="en-US" sz="2400" b="0" i="0" dirty="0">
                <a:solidFill>
                  <a:srgbClr val="000000"/>
                </a:solidFill>
                <a:effectLst/>
                <a:ea typeface="Open Sans" panose="020B0606030504020204" pitchFamily="34" charset="0"/>
                <a:cs typeface="Open Sans" panose="020B0606030504020204" pitchFamily="34" charset="0"/>
              </a:rPr>
              <a:t>Those who need to pay must pay this fee prior to beginning field.</a:t>
            </a:r>
          </a:p>
          <a:p>
            <a:pPr marL="457200" indent="-457200">
              <a:buFontTx/>
              <a:buChar char="-"/>
            </a:pPr>
            <a:r>
              <a:rPr lang="en-US" sz="2400" b="0" i="0" dirty="0">
                <a:solidFill>
                  <a:srgbClr val="000000"/>
                </a:solidFill>
                <a:effectLst/>
                <a:ea typeface="Open Sans" panose="020B0606030504020204" pitchFamily="34" charset="0"/>
                <a:cs typeface="Open Sans" panose="020B0606030504020204" pitchFamily="34" charset="0"/>
              </a:rPr>
              <a:t>Students will be notified when they are able to register for </a:t>
            </a:r>
            <a:r>
              <a:rPr lang="en-US" sz="2400" b="0" i="0" dirty="0" err="1">
                <a:solidFill>
                  <a:srgbClr val="000000"/>
                </a:solidFill>
                <a:effectLst/>
                <a:ea typeface="Open Sans" panose="020B0606030504020204" pitchFamily="34" charset="0"/>
                <a:cs typeface="Open Sans" panose="020B0606030504020204" pitchFamily="34" charset="0"/>
              </a:rPr>
              <a:t>Tevera</a:t>
            </a:r>
            <a:r>
              <a:rPr lang="en-US" sz="2400" b="0" i="0" dirty="0">
                <a:solidFill>
                  <a:srgbClr val="000000"/>
                </a:solidFill>
                <a:effectLst/>
                <a:ea typeface="Open Sans" panose="020B0606030504020204" pitchFamily="34" charset="0"/>
                <a:cs typeface="Open Sans" panose="020B0606030504020204" pitchFamily="34" charset="0"/>
              </a:rPr>
              <a:t>. You will receive a separate email about registering and paying for this when you are registered. </a:t>
            </a:r>
          </a:p>
          <a:p>
            <a:pPr marL="457200" indent="-457200">
              <a:buFontTx/>
              <a:buChar char="-"/>
            </a:pPr>
            <a:r>
              <a:rPr lang="en-US" sz="2400" dirty="0"/>
              <a:t>https://uakron.tevera.app/#/logon</a:t>
            </a:r>
          </a:p>
          <a:p>
            <a:pPr marL="457200" indent="-457200">
              <a:buFontTx/>
              <a:buChar char="-"/>
            </a:pPr>
            <a:endParaRPr lang="en-US" sz="2400" dirty="0"/>
          </a:p>
          <a:p>
            <a:endParaRPr lang="en-US" dirty="0"/>
          </a:p>
        </p:txBody>
      </p:sp>
      <p:sp>
        <p:nvSpPr>
          <p:cNvPr id="4" name="Text Placeholder 3">
            <a:extLst>
              <a:ext uri="{FF2B5EF4-FFF2-40B4-BE49-F238E27FC236}">
                <a16:creationId xmlns:a16="http://schemas.microsoft.com/office/drawing/2014/main" id="{625B2F89-6C94-CC8D-6F3E-56E2A482F2B8}"/>
              </a:ext>
            </a:extLst>
          </p:cNvPr>
          <p:cNvSpPr>
            <a:spLocks noGrp="1"/>
          </p:cNvSpPr>
          <p:nvPr>
            <p:ph type="body" sz="quarter" idx="14"/>
          </p:nvPr>
        </p:nvSpPr>
        <p:spPr/>
        <p:txBody>
          <a:bodyPr/>
          <a:lstStyle/>
          <a:p>
            <a:r>
              <a:rPr lang="en-US" dirty="0"/>
              <a:t>School of social work and family sciences </a:t>
            </a:r>
          </a:p>
        </p:txBody>
      </p:sp>
    </p:spTree>
    <p:extLst>
      <p:ext uri="{BB962C8B-B14F-4D97-AF65-F5344CB8AC3E}">
        <p14:creationId xmlns:p14="http://schemas.microsoft.com/office/powerpoint/2010/main" val="1457480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841C-A212-4DC6-A0CA-EDF3D8B11D22}"/>
              </a:ext>
            </a:extLst>
          </p:cNvPr>
          <p:cNvSpPr>
            <a:spLocks noGrp="1"/>
          </p:cNvSpPr>
          <p:nvPr>
            <p:ph type="title"/>
          </p:nvPr>
        </p:nvSpPr>
        <p:spPr/>
        <p:txBody>
          <a:bodyPr/>
          <a:lstStyle/>
          <a:p>
            <a:r>
              <a:rPr lang="en-US" dirty="0"/>
              <a:t>Field Overview </a:t>
            </a:r>
          </a:p>
        </p:txBody>
      </p:sp>
      <p:sp>
        <p:nvSpPr>
          <p:cNvPr id="3" name="Content Placeholder 2">
            <a:extLst>
              <a:ext uri="{FF2B5EF4-FFF2-40B4-BE49-F238E27FC236}">
                <a16:creationId xmlns:a16="http://schemas.microsoft.com/office/drawing/2014/main" id="{DAA02DED-147A-4C51-A477-0FC52AEC13AF}"/>
              </a:ext>
            </a:extLst>
          </p:cNvPr>
          <p:cNvSpPr>
            <a:spLocks noGrp="1"/>
          </p:cNvSpPr>
          <p:nvPr>
            <p:ph idx="1"/>
          </p:nvPr>
        </p:nvSpPr>
        <p:spPr/>
        <p:txBody>
          <a:bodyPr>
            <a:normAutofit/>
          </a:bodyPr>
          <a:lstStyle/>
          <a:p>
            <a:pPr marL="457200" indent="-457200">
              <a:buFontTx/>
              <a:buChar char="-"/>
            </a:pPr>
            <a:r>
              <a:rPr lang="en-US" b="0" i="0" dirty="0">
                <a:solidFill>
                  <a:srgbClr val="1C1C1C"/>
                </a:solidFill>
                <a:effectLst/>
                <a:latin typeface="Open Sans" panose="020B0606030504020204" pitchFamily="34" charset="0"/>
              </a:rPr>
              <a:t>Field education, the signature pedagogy for social work education</a:t>
            </a:r>
          </a:p>
          <a:p>
            <a:pPr marL="1143000" lvl="1" indent="-457200">
              <a:buFontTx/>
              <a:buChar char="-"/>
            </a:pPr>
            <a:r>
              <a:rPr lang="en-US" dirty="0">
                <a:solidFill>
                  <a:srgbClr val="1C1C1C"/>
                </a:solidFill>
                <a:latin typeface="Open Sans" panose="020B0606030504020204" pitchFamily="34" charset="0"/>
              </a:rPr>
              <a:t>P</a:t>
            </a:r>
            <a:r>
              <a:rPr lang="en-US" b="0" i="0" dirty="0">
                <a:solidFill>
                  <a:srgbClr val="1C1C1C"/>
                </a:solidFill>
                <a:effectLst/>
                <a:latin typeface="Open Sans" panose="020B0606030504020204" pitchFamily="34" charset="0"/>
              </a:rPr>
              <a:t>rovides an opportunity to demonstrate learning through practical experiences	</a:t>
            </a:r>
          </a:p>
          <a:p>
            <a:pPr marL="1143000" lvl="1" indent="-457200">
              <a:buFontTx/>
              <a:buChar char="-"/>
            </a:pPr>
            <a:r>
              <a:rPr lang="en-US" dirty="0">
                <a:solidFill>
                  <a:srgbClr val="1C1C1C"/>
                </a:solidFill>
                <a:latin typeface="Open Sans" panose="020B0606030504020204" pitchFamily="34" charset="0"/>
              </a:rPr>
              <a:t>Integrates </a:t>
            </a:r>
            <a:r>
              <a:rPr lang="en-US" b="0" i="0" dirty="0">
                <a:solidFill>
                  <a:srgbClr val="1C1C1C"/>
                </a:solidFill>
                <a:effectLst/>
                <a:latin typeface="Open Sans" panose="020B0606030504020204" pitchFamily="34" charset="0"/>
              </a:rPr>
              <a:t>classroom knowledge into "real world" situations </a:t>
            </a:r>
          </a:p>
          <a:p>
            <a:pPr marL="1143000" lvl="1" indent="-457200">
              <a:buFontTx/>
              <a:buChar char="-"/>
            </a:pPr>
            <a:r>
              <a:rPr lang="en-US" b="0" i="0" dirty="0">
                <a:solidFill>
                  <a:srgbClr val="1C1C1C"/>
                </a:solidFill>
                <a:effectLst/>
                <a:latin typeface="Open Sans" panose="020B0606030504020204" pitchFamily="34" charset="0"/>
              </a:rPr>
              <a:t>Development of professionalism, professional boundaries, and a teachable attitude. </a:t>
            </a:r>
          </a:p>
          <a:p>
            <a:pPr marL="1143000" lvl="1" indent="-457200">
              <a:buFontTx/>
              <a:buChar char="-"/>
            </a:pPr>
            <a:r>
              <a:rPr lang="en-US" b="0" i="0" dirty="0">
                <a:solidFill>
                  <a:srgbClr val="1C1C1C"/>
                </a:solidFill>
                <a:effectLst/>
                <a:latin typeface="Open Sans" panose="020B0606030504020204" pitchFamily="34" charset="0"/>
              </a:rPr>
              <a:t>Strengthening your skill-set in the four social work core areas: </a:t>
            </a:r>
            <a:r>
              <a:rPr lang="en-US" b="0" i="1" dirty="0">
                <a:solidFill>
                  <a:srgbClr val="000080"/>
                </a:solidFill>
                <a:effectLst/>
                <a:latin typeface="Open Sans" panose="020B0606030504020204" pitchFamily="34" charset="0"/>
              </a:rPr>
              <a:t>Engage</a:t>
            </a:r>
            <a:r>
              <a:rPr lang="en-US" b="0" i="0" dirty="0">
                <a:solidFill>
                  <a:srgbClr val="1C1C1C"/>
                </a:solidFill>
                <a:effectLst/>
                <a:latin typeface="Open Sans" panose="020B0606030504020204" pitchFamily="34" charset="0"/>
              </a:rPr>
              <a:t>, </a:t>
            </a:r>
            <a:r>
              <a:rPr lang="en-US" b="0" i="1" dirty="0">
                <a:solidFill>
                  <a:srgbClr val="000080"/>
                </a:solidFill>
                <a:effectLst/>
                <a:latin typeface="Open Sans" panose="020B0606030504020204" pitchFamily="34" charset="0"/>
              </a:rPr>
              <a:t>Assess</a:t>
            </a:r>
            <a:r>
              <a:rPr lang="en-US" b="0" i="0" dirty="0">
                <a:solidFill>
                  <a:srgbClr val="1C1C1C"/>
                </a:solidFill>
                <a:effectLst/>
                <a:latin typeface="Open Sans" panose="020B0606030504020204" pitchFamily="34" charset="0"/>
              </a:rPr>
              <a:t>, </a:t>
            </a:r>
            <a:r>
              <a:rPr lang="en-US" b="0" i="1" dirty="0">
                <a:solidFill>
                  <a:srgbClr val="000080"/>
                </a:solidFill>
                <a:effectLst/>
                <a:latin typeface="Open Sans" panose="020B0606030504020204" pitchFamily="34" charset="0"/>
              </a:rPr>
              <a:t>Intervene</a:t>
            </a:r>
            <a:r>
              <a:rPr lang="en-US" b="0" i="0" dirty="0">
                <a:solidFill>
                  <a:srgbClr val="1C1C1C"/>
                </a:solidFill>
                <a:effectLst/>
                <a:latin typeface="Open Sans" panose="020B0606030504020204" pitchFamily="34" charset="0"/>
              </a:rPr>
              <a:t>, and </a:t>
            </a:r>
            <a:r>
              <a:rPr lang="en-US" b="0" i="1" dirty="0">
                <a:solidFill>
                  <a:srgbClr val="000080"/>
                </a:solidFill>
                <a:effectLst/>
                <a:latin typeface="Open Sans" panose="020B0606030504020204" pitchFamily="34" charset="0"/>
              </a:rPr>
              <a:t>Evaluate</a:t>
            </a:r>
            <a:r>
              <a:rPr lang="en-US" b="0" i="0" dirty="0">
                <a:solidFill>
                  <a:srgbClr val="1C1C1C"/>
                </a:solidFill>
                <a:effectLst/>
                <a:latin typeface="Open Sans" panose="020B0606030504020204" pitchFamily="34" charset="0"/>
              </a:rPr>
              <a:t> </a:t>
            </a:r>
          </a:p>
          <a:p>
            <a:pPr marL="0" indent="0">
              <a:buNone/>
            </a:pPr>
            <a:endParaRPr lang="en-US" dirty="0">
              <a:solidFill>
                <a:srgbClr val="1C1C1C"/>
              </a:solidFill>
              <a:latin typeface="Open Sans" panose="020B0606030504020204" pitchFamily="34" charset="0"/>
            </a:endParaRPr>
          </a:p>
          <a:p>
            <a:endParaRPr lang="en-US" dirty="0">
              <a:solidFill>
                <a:srgbClr val="1C1C1C"/>
              </a:solidFill>
              <a:latin typeface="Open Sans" panose="020B0606030504020204" pitchFamily="34" charset="0"/>
            </a:endParaRPr>
          </a:p>
          <a:p>
            <a:endParaRPr lang="en-US" dirty="0"/>
          </a:p>
        </p:txBody>
      </p:sp>
      <p:sp>
        <p:nvSpPr>
          <p:cNvPr id="4" name="Text Placeholder 3">
            <a:extLst>
              <a:ext uri="{FF2B5EF4-FFF2-40B4-BE49-F238E27FC236}">
                <a16:creationId xmlns:a16="http://schemas.microsoft.com/office/drawing/2014/main" id="{D02FC6D5-B2F1-46F2-B790-78F33CD365EB}"/>
              </a:ext>
            </a:extLst>
          </p:cNvPr>
          <p:cNvSpPr>
            <a:spLocks noGrp="1"/>
          </p:cNvSpPr>
          <p:nvPr>
            <p:ph type="body" sz="quarter" idx="14"/>
          </p:nvPr>
        </p:nvSpPr>
        <p:spPr/>
        <p:txBody>
          <a:bodyPr>
            <a:normAutofit fontScale="92500" lnSpcReduction="20000"/>
          </a:bodyPr>
          <a:lstStyle/>
          <a:p>
            <a:r>
              <a:rPr lang="en-US" dirty="0"/>
              <a:t>School of social Work and family sciences </a:t>
            </a:r>
          </a:p>
        </p:txBody>
      </p:sp>
    </p:spTree>
    <p:extLst>
      <p:ext uri="{BB962C8B-B14F-4D97-AF65-F5344CB8AC3E}">
        <p14:creationId xmlns:p14="http://schemas.microsoft.com/office/powerpoint/2010/main" val="398722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DE350A-750C-F901-B119-5313800AF3F1}"/>
              </a:ext>
            </a:extLst>
          </p:cNvPr>
          <p:cNvSpPr>
            <a:spLocks noGrp="1"/>
          </p:cNvSpPr>
          <p:nvPr>
            <p:ph type="body" sz="quarter" idx="14"/>
          </p:nvPr>
        </p:nvSpPr>
        <p:spPr>
          <a:xfrm>
            <a:off x="661688" y="6547725"/>
            <a:ext cx="4840288" cy="139700"/>
          </a:xfrm>
        </p:spPr>
        <p:txBody>
          <a:bodyPr/>
          <a:lstStyle/>
          <a:p>
            <a:r>
              <a:rPr lang="en-US" dirty="0"/>
              <a:t>School of Social Work and Family Sciences</a:t>
            </a:r>
          </a:p>
          <a:p>
            <a:endParaRPr lang="en-US" dirty="0"/>
          </a:p>
        </p:txBody>
      </p:sp>
      <p:sp>
        <p:nvSpPr>
          <p:cNvPr id="6" name="TextBox 5">
            <a:extLst>
              <a:ext uri="{FF2B5EF4-FFF2-40B4-BE49-F238E27FC236}">
                <a16:creationId xmlns:a16="http://schemas.microsoft.com/office/drawing/2014/main" id="{AAF60CBC-94BB-2981-2E1B-2BE7384B5776}"/>
              </a:ext>
            </a:extLst>
          </p:cNvPr>
          <p:cNvSpPr txBox="1"/>
          <p:nvPr/>
        </p:nvSpPr>
        <p:spPr>
          <a:xfrm>
            <a:off x="2642264" y="1421843"/>
            <a:ext cx="8035636" cy="4893647"/>
          </a:xfrm>
          <a:prstGeom prst="rect">
            <a:avLst/>
          </a:prstGeom>
          <a:noFill/>
        </p:spPr>
        <p:txBody>
          <a:bodyPr wrap="square">
            <a:spAutoFit/>
          </a:bodyPr>
          <a:lstStyle/>
          <a:p>
            <a:pPr marL="342900" marR="704215"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spc="-5" dirty="0">
                <a:solidFill>
                  <a:srgbClr val="002060"/>
                </a:solidFill>
                <a:latin typeface="Calibri"/>
                <a:cs typeface="Calibri"/>
              </a:rPr>
              <a:t>Now it is time to practice completing field documentation</a:t>
            </a:r>
          </a:p>
          <a:p>
            <a:pPr marL="342900" marR="704215"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spc="-5" dirty="0">
                <a:solidFill>
                  <a:srgbClr val="002060"/>
                </a:solidFill>
                <a:latin typeface="Calibri"/>
                <a:cs typeface="Calibri"/>
              </a:rPr>
              <a:t>Go to the field education webpage </a:t>
            </a:r>
            <a:r>
              <a:rPr lang="en-US" sz="2400" b="1" spc="-5" dirty="0">
                <a:solidFill>
                  <a:srgbClr val="002060"/>
                </a:solidFill>
                <a:latin typeface="Calibri"/>
                <a:cs typeface="Calibri"/>
                <a:hlinkClick r:id="rId2"/>
              </a:rPr>
              <a:t>https://www.uakron.edu/socialwork/field-education/</a:t>
            </a:r>
            <a:endParaRPr lang="en-US" sz="2400" b="1" spc="-5" dirty="0">
              <a:solidFill>
                <a:srgbClr val="002060"/>
              </a:solidFill>
              <a:latin typeface="Calibri"/>
              <a:cs typeface="Calibri"/>
            </a:endParaRPr>
          </a:p>
          <a:p>
            <a:pPr marL="342900" marR="704215"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spc="-5" dirty="0">
                <a:solidFill>
                  <a:srgbClr val="002060"/>
                </a:solidFill>
                <a:latin typeface="Calibri"/>
                <a:cs typeface="Calibri"/>
              </a:rPr>
              <a:t>Locate your program (MSW)</a:t>
            </a:r>
          </a:p>
          <a:p>
            <a:pPr marL="342900" marR="704215"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spc="-5" dirty="0">
                <a:solidFill>
                  <a:srgbClr val="002060"/>
                </a:solidFill>
                <a:latin typeface="Calibri"/>
                <a:cs typeface="Calibri"/>
              </a:rPr>
              <a:t>Select Orientation Pre-Placement Activities</a:t>
            </a:r>
          </a:p>
          <a:p>
            <a:pPr marL="342900" marR="704215"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spc="-5" dirty="0">
                <a:solidFill>
                  <a:srgbClr val="002060"/>
                </a:solidFill>
                <a:latin typeface="Calibri"/>
                <a:cs typeface="Calibri"/>
              </a:rPr>
              <a:t>Complete the Online Experiential Activity Part 2 </a:t>
            </a:r>
          </a:p>
          <a:p>
            <a:pPr marL="342900" marR="704215"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5" normalizeH="0" baseline="0" noProof="0" dirty="0">
                <a:ln>
                  <a:noFill/>
                </a:ln>
                <a:solidFill>
                  <a:srgbClr val="002060"/>
                </a:solidFill>
                <a:effectLst/>
                <a:uLnTx/>
                <a:uFillTx/>
                <a:latin typeface="Calibri"/>
                <a:ea typeface="+mn-ea"/>
                <a:cs typeface="Calibri"/>
              </a:rPr>
              <a:t>Once </a:t>
            </a:r>
            <a:r>
              <a:rPr lang="en-US" sz="2400" b="1" spc="-5" dirty="0">
                <a:solidFill>
                  <a:srgbClr val="002060"/>
                </a:solidFill>
                <a:latin typeface="Calibri"/>
                <a:cs typeface="Calibri"/>
              </a:rPr>
              <a:t>the activity is complete, please locate and sign the Signature Page for Part 2 Orientation </a:t>
            </a:r>
          </a:p>
          <a:p>
            <a:pPr marL="342900" marR="704215"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5" normalizeH="0" baseline="0" noProof="0" dirty="0">
                <a:ln>
                  <a:noFill/>
                </a:ln>
                <a:solidFill>
                  <a:srgbClr val="002060"/>
                </a:solidFill>
                <a:effectLst/>
                <a:uLnTx/>
                <a:uFillTx/>
                <a:latin typeface="Calibri"/>
                <a:ea typeface="+mn-ea"/>
                <a:cs typeface="Calibri"/>
              </a:rPr>
              <a:t>Submit the signature page to the MSW field coordinator prior to the start of the semester you begin field</a:t>
            </a:r>
            <a:endParaRPr kumimoji="0" lang="en-US" sz="24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8" name="Picture 7">
            <a:extLst>
              <a:ext uri="{FF2B5EF4-FFF2-40B4-BE49-F238E27FC236}">
                <a16:creationId xmlns:a16="http://schemas.microsoft.com/office/drawing/2014/main" id="{656A7951-9117-BDE7-2BA9-60906304AE25}"/>
              </a:ext>
            </a:extLst>
          </p:cNvPr>
          <p:cNvPicPr>
            <a:picLocks noChangeAspect="1"/>
          </p:cNvPicPr>
          <p:nvPr/>
        </p:nvPicPr>
        <p:blipFill>
          <a:blip r:embed="rId3"/>
          <a:stretch>
            <a:fillRect/>
          </a:stretch>
        </p:blipFill>
        <p:spPr>
          <a:xfrm>
            <a:off x="2407680" y="691124"/>
            <a:ext cx="8126672" cy="853514"/>
          </a:xfrm>
          <a:prstGeom prst="rect">
            <a:avLst/>
          </a:prstGeom>
        </p:spPr>
      </p:pic>
      <p:pic>
        <p:nvPicPr>
          <p:cNvPr id="9" name="Picture 8">
            <a:extLst>
              <a:ext uri="{FF2B5EF4-FFF2-40B4-BE49-F238E27FC236}">
                <a16:creationId xmlns:a16="http://schemas.microsoft.com/office/drawing/2014/main" id="{9FE094EA-0EB2-0060-24B0-538A912D37B8}"/>
              </a:ext>
            </a:extLst>
          </p:cNvPr>
          <p:cNvPicPr>
            <a:picLocks noChangeAspect="1"/>
          </p:cNvPicPr>
          <p:nvPr/>
        </p:nvPicPr>
        <p:blipFill>
          <a:blip r:embed="rId4"/>
          <a:stretch>
            <a:fillRect/>
          </a:stretch>
        </p:blipFill>
        <p:spPr>
          <a:xfrm>
            <a:off x="651441" y="2917609"/>
            <a:ext cx="1725318" cy="1902117"/>
          </a:xfrm>
          <a:prstGeom prst="rect">
            <a:avLst/>
          </a:prstGeom>
        </p:spPr>
      </p:pic>
    </p:spTree>
    <p:extLst>
      <p:ext uri="{BB962C8B-B14F-4D97-AF65-F5344CB8AC3E}">
        <p14:creationId xmlns:p14="http://schemas.microsoft.com/office/powerpoint/2010/main" val="519764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827C91-94B5-71BD-3227-9D283654E583}"/>
              </a:ext>
            </a:extLst>
          </p:cNvPr>
          <p:cNvSpPr>
            <a:spLocks noGrp="1"/>
          </p:cNvSpPr>
          <p:nvPr>
            <p:ph type="body" sz="quarter" idx="14"/>
          </p:nvPr>
        </p:nvSpPr>
        <p:spPr>
          <a:xfrm>
            <a:off x="661688" y="6617575"/>
            <a:ext cx="4840288" cy="139700"/>
          </a:xfrm>
        </p:spPr>
        <p:txBody>
          <a:bodyPr/>
          <a:lstStyle/>
          <a:p>
            <a:r>
              <a:rPr lang="en-US" dirty="0"/>
              <a:t>School of Social Work and Family Sciences</a:t>
            </a:r>
          </a:p>
          <a:p>
            <a:endParaRPr lang="en-US" dirty="0"/>
          </a:p>
        </p:txBody>
      </p:sp>
      <p:pic>
        <p:nvPicPr>
          <p:cNvPr id="7" name="Picture 6">
            <a:extLst>
              <a:ext uri="{FF2B5EF4-FFF2-40B4-BE49-F238E27FC236}">
                <a16:creationId xmlns:a16="http://schemas.microsoft.com/office/drawing/2014/main" id="{D85723CB-DF7A-407D-9549-3611640F41E0}"/>
              </a:ext>
            </a:extLst>
          </p:cNvPr>
          <p:cNvPicPr>
            <a:picLocks noChangeAspect="1"/>
          </p:cNvPicPr>
          <p:nvPr/>
        </p:nvPicPr>
        <p:blipFill>
          <a:blip r:embed="rId2"/>
          <a:stretch>
            <a:fillRect/>
          </a:stretch>
        </p:blipFill>
        <p:spPr>
          <a:xfrm>
            <a:off x="661688" y="760828"/>
            <a:ext cx="3340898" cy="1457070"/>
          </a:xfrm>
          <a:prstGeom prst="rect">
            <a:avLst/>
          </a:prstGeom>
        </p:spPr>
      </p:pic>
      <p:pic>
        <p:nvPicPr>
          <p:cNvPr id="9" name="Picture 8">
            <a:extLst>
              <a:ext uri="{FF2B5EF4-FFF2-40B4-BE49-F238E27FC236}">
                <a16:creationId xmlns:a16="http://schemas.microsoft.com/office/drawing/2014/main" id="{1F834F10-FD6D-3A9B-8D00-D25CB71BF6DB}"/>
              </a:ext>
            </a:extLst>
          </p:cNvPr>
          <p:cNvPicPr>
            <a:picLocks noChangeAspect="1"/>
          </p:cNvPicPr>
          <p:nvPr/>
        </p:nvPicPr>
        <p:blipFill>
          <a:blip r:embed="rId2"/>
          <a:stretch>
            <a:fillRect/>
          </a:stretch>
        </p:blipFill>
        <p:spPr>
          <a:xfrm>
            <a:off x="661688" y="2648940"/>
            <a:ext cx="3340898" cy="1457070"/>
          </a:xfrm>
          <a:prstGeom prst="rect">
            <a:avLst/>
          </a:prstGeom>
        </p:spPr>
      </p:pic>
      <p:pic>
        <p:nvPicPr>
          <p:cNvPr id="10" name="Picture 9">
            <a:extLst>
              <a:ext uri="{FF2B5EF4-FFF2-40B4-BE49-F238E27FC236}">
                <a16:creationId xmlns:a16="http://schemas.microsoft.com/office/drawing/2014/main" id="{71644B45-09FC-C8B4-BA3B-FCFA50876C65}"/>
              </a:ext>
            </a:extLst>
          </p:cNvPr>
          <p:cNvPicPr>
            <a:picLocks noChangeAspect="1"/>
          </p:cNvPicPr>
          <p:nvPr/>
        </p:nvPicPr>
        <p:blipFill>
          <a:blip r:embed="rId2"/>
          <a:stretch>
            <a:fillRect/>
          </a:stretch>
        </p:blipFill>
        <p:spPr>
          <a:xfrm>
            <a:off x="661688" y="4513236"/>
            <a:ext cx="3340898" cy="1457070"/>
          </a:xfrm>
          <a:prstGeom prst="rect">
            <a:avLst/>
          </a:prstGeom>
        </p:spPr>
      </p:pic>
      <p:sp>
        <p:nvSpPr>
          <p:cNvPr id="12" name="TextBox 11">
            <a:extLst>
              <a:ext uri="{FF2B5EF4-FFF2-40B4-BE49-F238E27FC236}">
                <a16:creationId xmlns:a16="http://schemas.microsoft.com/office/drawing/2014/main" id="{117D0CCE-C493-9438-C07E-672E790B8526}"/>
              </a:ext>
            </a:extLst>
          </p:cNvPr>
          <p:cNvSpPr txBox="1"/>
          <p:nvPr/>
        </p:nvSpPr>
        <p:spPr>
          <a:xfrm>
            <a:off x="974391" y="844734"/>
            <a:ext cx="2715491" cy="1246495"/>
          </a:xfrm>
          <a:prstGeom prst="rect">
            <a:avLst/>
          </a:prstGeom>
          <a:noFill/>
        </p:spPr>
        <p:txBody>
          <a:bodyPr wrap="square">
            <a:spAutoFit/>
          </a:bodyPr>
          <a:lstStyle/>
          <a:p>
            <a:pPr marL="12065" marR="5080" lvl="0" indent="-1905" algn="ctr" defTabSz="914400" rtl="0" eaLnBrk="1" fontAlgn="auto" latinLnBrk="0" hangingPunct="1">
              <a:lnSpc>
                <a:spcPts val="2950"/>
              </a:lnSpc>
              <a:spcBef>
                <a:spcPts val="439"/>
              </a:spcBef>
              <a:spcAft>
                <a:spcPts val="0"/>
              </a:spcAft>
              <a:buClrTx/>
              <a:buSzTx/>
              <a:buFontTx/>
              <a:buNone/>
              <a:tabLst/>
              <a:defRPr/>
            </a:pPr>
            <a:r>
              <a:rPr kumimoji="0" lang="en-US" sz="2700" b="1" i="0" u="none" strike="noStrike" kern="1200" cap="none" spc="-10" normalizeH="0" baseline="0" noProof="0" dirty="0">
                <a:ln>
                  <a:noFill/>
                </a:ln>
                <a:solidFill>
                  <a:prstClr val="black"/>
                </a:solidFill>
                <a:effectLst/>
                <a:uLnTx/>
                <a:uFillTx/>
                <a:latin typeface="Verdana"/>
                <a:ea typeface="+mn-ea"/>
                <a:cs typeface="Verdana"/>
              </a:rPr>
              <a:t>School of  </a:t>
            </a:r>
            <a:r>
              <a:rPr kumimoji="0" lang="en-US" sz="2700" b="1" i="0" u="none" strike="noStrike" kern="1200" cap="none" spc="-5" normalizeH="0" baseline="0" noProof="0" dirty="0">
                <a:ln>
                  <a:noFill/>
                </a:ln>
                <a:solidFill>
                  <a:prstClr val="black"/>
                </a:solidFill>
                <a:effectLst/>
                <a:uLnTx/>
                <a:uFillTx/>
                <a:latin typeface="Verdana"/>
                <a:ea typeface="+mn-ea"/>
                <a:cs typeface="Verdana"/>
              </a:rPr>
              <a:t>Social</a:t>
            </a:r>
            <a:r>
              <a:rPr kumimoji="0" lang="en-US" sz="2700" b="1" i="0" u="none" strike="noStrike" kern="1200" cap="none" spc="-75" normalizeH="0" baseline="0" noProof="0" dirty="0">
                <a:ln>
                  <a:noFill/>
                </a:ln>
                <a:solidFill>
                  <a:prstClr val="black"/>
                </a:solidFill>
                <a:effectLst/>
                <a:uLnTx/>
                <a:uFillTx/>
                <a:latin typeface="Verdana"/>
                <a:ea typeface="+mn-ea"/>
                <a:cs typeface="Verdana"/>
              </a:rPr>
              <a:t> </a:t>
            </a:r>
            <a:r>
              <a:rPr kumimoji="0" lang="en-US" sz="2700" b="1" i="0" u="none" strike="noStrike" kern="1200" cap="none" spc="-5" normalizeH="0" baseline="0" noProof="0" dirty="0">
                <a:ln>
                  <a:noFill/>
                </a:ln>
                <a:solidFill>
                  <a:prstClr val="black"/>
                </a:solidFill>
                <a:effectLst/>
                <a:uLnTx/>
                <a:uFillTx/>
                <a:latin typeface="Verdana"/>
                <a:ea typeface="+mn-ea"/>
                <a:cs typeface="Verdana"/>
              </a:rPr>
              <a:t>Work  Website</a:t>
            </a:r>
            <a:endParaRPr kumimoji="0" lang="en-US" sz="27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4" name="TextBox 13">
            <a:extLst>
              <a:ext uri="{FF2B5EF4-FFF2-40B4-BE49-F238E27FC236}">
                <a16:creationId xmlns:a16="http://schemas.microsoft.com/office/drawing/2014/main" id="{8C38DF9A-AC6F-76F2-00AF-AD24AD496325}"/>
              </a:ext>
            </a:extLst>
          </p:cNvPr>
          <p:cNvSpPr txBox="1"/>
          <p:nvPr/>
        </p:nvSpPr>
        <p:spPr>
          <a:xfrm>
            <a:off x="974391" y="2967001"/>
            <a:ext cx="2453976" cy="923998"/>
          </a:xfrm>
          <a:prstGeom prst="rect">
            <a:avLst/>
          </a:prstGeom>
          <a:noFill/>
        </p:spPr>
        <p:txBody>
          <a:bodyPr wrap="square">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US" sz="2700" b="1" i="0" u="none" strike="noStrike" kern="1200" cap="none" spc="-5" normalizeH="0" baseline="0" noProof="0" dirty="0">
                <a:ln>
                  <a:noFill/>
                </a:ln>
                <a:solidFill>
                  <a:prstClr val="black"/>
                </a:solidFill>
                <a:effectLst/>
                <a:uLnTx/>
                <a:uFillTx/>
                <a:latin typeface="Verdana"/>
                <a:ea typeface="+mn-ea"/>
                <a:cs typeface="Verdana"/>
              </a:rPr>
              <a:t>Field</a:t>
            </a:r>
            <a:r>
              <a:rPr kumimoji="0" lang="en-US" sz="2700" b="1" i="0" u="none" strike="noStrike" kern="1200" cap="none" spc="-60" normalizeH="0" baseline="0" noProof="0" dirty="0">
                <a:ln>
                  <a:noFill/>
                </a:ln>
                <a:solidFill>
                  <a:prstClr val="black"/>
                </a:solidFill>
                <a:effectLst/>
                <a:uLnTx/>
                <a:uFillTx/>
                <a:latin typeface="Verdana"/>
                <a:ea typeface="+mn-ea"/>
                <a:cs typeface="Verdana"/>
              </a:rPr>
              <a:t> </a:t>
            </a:r>
            <a:r>
              <a:rPr kumimoji="0" lang="en-US" sz="2700" b="1" i="0" u="none" strike="noStrike" kern="1200" cap="none" spc="-5" normalizeH="0" baseline="0" noProof="0" dirty="0">
                <a:ln>
                  <a:noFill/>
                </a:ln>
                <a:solidFill>
                  <a:prstClr val="black"/>
                </a:solidFill>
                <a:effectLst/>
                <a:uLnTx/>
                <a:uFillTx/>
                <a:latin typeface="Verdana"/>
                <a:ea typeface="+mn-ea"/>
                <a:cs typeface="Verdana"/>
              </a:rPr>
              <a:t>Education</a:t>
            </a:r>
            <a:endParaRPr kumimoji="0" lang="en-US" sz="2700" b="0" i="0" u="none" strike="noStrike" kern="1200" cap="none" spc="0" normalizeH="0" baseline="0" noProof="0" dirty="0">
              <a:ln>
                <a:noFill/>
              </a:ln>
              <a:solidFill>
                <a:prstClr val="black"/>
              </a:solidFill>
              <a:effectLst/>
              <a:uLnTx/>
              <a:uFillTx/>
              <a:latin typeface="Verdana"/>
              <a:ea typeface="+mn-ea"/>
              <a:cs typeface="Verdana"/>
            </a:endParaRPr>
          </a:p>
        </p:txBody>
      </p:sp>
      <p:sp>
        <p:nvSpPr>
          <p:cNvPr id="16" name="TextBox 15">
            <a:extLst>
              <a:ext uri="{FF2B5EF4-FFF2-40B4-BE49-F238E27FC236}">
                <a16:creationId xmlns:a16="http://schemas.microsoft.com/office/drawing/2014/main" id="{B993331A-5784-11DB-AC69-7338FA81CEE2}"/>
              </a:ext>
            </a:extLst>
          </p:cNvPr>
          <p:cNvSpPr txBox="1"/>
          <p:nvPr/>
        </p:nvSpPr>
        <p:spPr>
          <a:xfrm>
            <a:off x="974391" y="4626724"/>
            <a:ext cx="2569158" cy="1246495"/>
          </a:xfrm>
          <a:prstGeom prst="rect">
            <a:avLst/>
          </a:prstGeom>
          <a:noFill/>
        </p:spPr>
        <p:txBody>
          <a:bodyPr wrap="square">
            <a:spAutoFit/>
          </a:bodyPr>
          <a:lstStyle/>
          <a:p>
            <a:pPr marL="12065" marR="5080" lvl="0" indent="0" algn="ctr" defTabSz="914400" rtl="0" eaLnBrk="1" fontAlgn="auto" latinLnBrk="0" hangingPunct="1">
              <a:lnSpc>
                <a:spcPts val="2950"/>
              </a:lnSpc>
              <a:spcBef>
                <a:spcPts val="440"/>
              </a:spcBef>
              <a:spcAft>
                <a:spcPts val="0"/>
              </a:spcAft>
              <a:buClrTx/>
              <a:buSzTx/>
              <a:buFontTx/>
              <a:buNone/>
              <a:tabLst/>
              <a:defRPr/>
            </a:pPr>
            <a:r>
              <a:rPr kumimoji="0" lang="en-US" sz="2700" b="1" i="0" u="none" strike="noStrike" kern="1200" cap="none" spc="-5" normalizeH="0" baseline="0" noProof="0" dirty="0">
                <a:ln>
                  <a:noFill/>
                </a:ln>
                <a:solidFill>
                  <a:prstClr val="black"/>
                </a:solidFill>
                <a:effectLst/>
                <a:uLnTx/>
                <a:uFillTx/>
                <a:latin typeface="Verdana"/>
                <a:ea typeface="+mn-ea"/>
                <a:cs typeface="Verdana"/>
              </a:rPr>
              <a:t>MSW</a:t>
            </a:r>
            <a:r>
              <a:rPr kumimoji="0" lang="en-US" sz="2700" b="1" i="0" u="none" strike="noStrike" kern="1200" cap="none" spc="-75" normalizeH="0" baseline="0" noProof="0" dirty="0">
                <a:ln>
                  <a:noFill/>
                </a:ln>
                <a:solidFill>
                  <a:prstClr val="black"/>
                </a:solidFill>
                <a:effectLst/>
                <a:uLnTx/>
                <a:uFillTx/>
                <a:latin typeface="Verdana"/>
                <a:ea typeface="+mn-ea"/>
                <a:cs typeface="Verdana"/>
              </a:rPr>
              <a:t> </a:t>
            </a:r>
            <a:r>
              <a:rPr kumimoji="0" lang="en-US" sz="2700" b="1" i="0" u="none" strike="noStrike" kern="1200" cap="none" spc="-5" normalizeH="0" baseline="0" noProof="0" dirty="0">
                <a:ln>
                  <a:noFill/>
                </a:ln>
                <a:solidFill>
                  <a:prstClr val="black"/>
                </a:solidFill>
                <a:effectLst/>
                <a:uLnTx/>
                <a:uFillTx/>
                <a:latin typeface="Verdana"/>
                <a:ea typeface="+mn-ea"/>
                <a:cs typeface="Verdana"/>
              </a:rPr>
              <a:t>Field  Education &amp;  Forms</a:t>
            </a:r>
            <a:endParaRPr kumimoji="0" lang="en-US" sz="2700" b="0" i="0" u="none" strike="noStrike" kern="1200" cap="none" spc="0" normalizeH="0" baseline="0" noProof="0" dirty="0">
              <a:ln>
                <a:noFill/>
              </a:ln>
              <a:solidFill>
                <a:prstClr val="black"/>
              </a:solidFill>
              <a:effectLst/>
              <a:uLnTx/>
              <a:uFillTx/>
              <a:latin typeface="Verdana"/>
              <a:ea typeface="+mn-ea"/>
              <a:cs typeface="Verdana"/>
            </a:endParaRPr>
          </a:p>
        </p:txBody>
      </p:sp>
      <p:pic>
        <p:nvPicPr>
          <p:cNvPr id="17" name="Picture 16">
            <a:extLst>
              <a:ext uri="{FF2B5EF4-FFF2-40B4-BE49-F238E27FC236}">
                <a16:creationId xmlns:a16="http://schemas.microsoft.com/office/drawing/2014/main" id="{E0718AE0-A8C8-5782-A619-B4CB9DE60B79}"/>
              </a:ext>
            </a:extLst>
          </p:cNvPr>
          <p:cNvPicPr>
            <a:picLocks noChangeAspect="1"/>
          </p:cNvPicPr>
          <p:nvPr/>
        </p:nvPicPr>
        <p:blipFill>
          <a:blip r:embed="rId3"/>
          <a:stretch>
            <a:fillRect/>
          </a:stretch>
        </p:blipFill>
        <p:spPr>
          <a:xfrm>
            <a:off x="4002586" y="887694"/>
            <a:ext cx="5005250" cy="1463167"/>
          </a:xfrm>
          <a:prstGeom prst="rect">
            <a:avLst/>
          </a:prstGeom>
        </p:spPr>
      </p:pic>
      <p:pic>
        <p:nvPicPr>
          <p:cNvPr id="18" name="Picture 17">
            <a:extLst>
              <a:ext uri="{FF2B5EF4-FFF2-40B4-BE49-F238E27FC236}">
                <a16:creationId xmlns:a16="http://schemas.microsoft.com/office/drawing/2014/main" id="{4CFE472B-25D9-DAA1-74B1-E3533B652DB9}"/>
              </a:ext>
            </a:extLst>
          </p:cNvPr>
          <p:cNvPicPr>
            <a:picLocks noChangeAspect="1"/>
          </p:cNvPicPr>
          <p:nvPr/>
        </p:nvPicPr>
        <p:blipFill>
          <a:blip r:embed="rId3"/>
          <a:stretch>
            <a:fillRect/>
          </a:stretch>
        </p:blipFill>
        <p:spPr>
          <a:xfrm>
            <a:off x="4002586" y="2642843"/>
            <a:ext cx="5005250" cy="1463167"/>
          </a:xfrm>
          <a:prstGeom prst="rect">
            <a:avLst/>
          </a:prstGeom>
        </p:spPr>
      </p:pic>
      <p:pic>
        <p:nvPicPr>
          <p:cNvPr id="19" name="Picture 18">
            <a:extLst>
              <a:ext uri="{FF2B5EF4-FFF2-40B4-BE49-F238E27FC236}">
                <a16:creationId xmlns:a16="http://schemas.microsoft.com/office/drawing/2014/main" id="{7633F567-EA2C-0E64-914D-3ABE0DE1008F}"/>
              </a:ext>
            </a:extLst>
          </p:cNvPr>
          <p:cNvPicPr>
            <a:picLocks noChangeAspect="1"/>
          </p:cNvPicPr>
          <p:nvPr/>
        </p:nvPicPr>
        <p:blipFill>
          <a:blip r:embed="rId3"/>
          <a:stretch>
            <a:fillRect/>
          </a:stretch>
        </p:blipFill>
        <p:spPr>
          <a:xfrm>
            <a:off x="4002586" y="4537052"/>
            <a:ext cx="5005250" cy="1463167"/>
          </a:xfrm>
          <a:prstGeom prst="rect">
            <a:avLst/>
          </a:prstGeom>
        </p:spPr>
      </p:pic>
      <p:sp>
        <p:nvSpPr>
          <p:cNvPr id="21" name="TextBox 20">
            <a:extLst>
              <a:ext uri="{FF2B5EF4-FFF2-40B4-BE49-F238E27FC236}">
                <a16:creationId xmlns:a16="http://schemas.microsoft.com/office/drawing/2014/main" id="{0B503060-B081-874D-FFB4-5602D768EF52}"/>
              </a:ext>
            </a:extLst>
          </p:cNvPr>
          <p:cNvSpPr txBox="1"/>
          <p:nvPr/>
        </p:nvSpPr>
        <p:spPr>
          <a:xfrm>
            <a:off x="4002586" y="4965988"/>
            <a:ext cx="6096000" cy="605294"/>
          </a:xfrm>
          <a:prstGeom prst="rect">
            <a:avLst/>
          </a:prstGeom>
          <a:noFill/>
        </p:spPr>
        <p:txBody>
          <a:bodyPr wrap="square">
            <a:spAutoFit/>
          </a:bodyPr>
          <a:lstStyle/>
          <a:p>
            <a:pPr marL="184785" marR="5080" lvl="0" indent="-172085" algn="l" defTabSz="914400" rtl="0" eaLnBrk="1" fontAlgn="auto" latinLnBrk="0" hangingPunct="1">
              <a:lnSpc>
                <a:spcPts val="1970"/>
              </a:lnSpc>
              <a:spcBef>
                <a:spcPts val="325"/>
              </a:spcBef>
              <a:spcAft>
                <a:spcPts val="0"/>
              </a:spcAft>
              <a:buClr>
                <a:srgbClr val="000000"/>
              </a:buClr>
              <a:buSzTx/>
              <a:buFontTx/>
              <a:buChar char="•"/>
              <a:tabLst>
                <a:tab pos="185420" algn="l"/>
              </a:tabLst>
              <a:defRPr/>
            </a:pPr>
            <a:r>
              <a:rPr kumimoji="0" lang="en-US" sz="1800" b="0" i="0" u="heavy" strike="noStrike" kern="1200" cap="none" spc="-10" normalizeH="0" baseline="0" noProof="0" dirty="0">
                <a:ln>
                  <a:noFill/>
                </a:ln>
                <a:solidFill>
                  <a:srgbClr val="0000FF"/>
                </a:solidFill>
                <a:effectLst/>
                <a:uLnTx/>
                <a:uFill>
                  <a:solidFill>
                    <a:srgbClr val="0000FF"/>
                  </a:solidFill>
                </a:uFill>
                <a:latin typeface="Calibri"/>
                <a:ea typeface="+mn-ea"/>
                <a:cs typeface="Calibri"/>
                <a:hlinkClick r:id="rId4"/>
              </a:rPr>
              <a:t>https://www.uakron.edu/socialwork/field-education/msw-field-forms.dot</a:t>
            </a:r>
            <a:endParaRPr kumimoji="0" lang="en-US"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22" name="object 10">
            <a:extLst>
              <a:ext uri="{FF2B5EF4-FFF2-40B4-BE49-F238E27FC236}">
                <a16:creationId xmlns:a16="http://schemas.microsoft.com/office/drawing/2014/main" id="{67E54CDE-7649-FC6D-E19D-1C436D996E85}"/>
              </a:ext>
            </a:extLst>
          </p:cNvPr>
          <p:cNvSpPr txBox="1"/>
          <p:nvPr/>
        </p:nvSpPr>
        <p:spPr>
          <a:xfrm>
            <a:off x="4094798" y="3254728"/>
            <a:ext cx="4002404" cy="239395"/>
          </a:xfrm>
          <a:prstGeom prst="rect">
            <a:avLst/>
          </a:prstGeom>
        </p:spPr>
        <p:txBody>
          <a:bodyPr vert="horz" wrap="square" lIns="0" tIns="1333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0" indent="-114300">
              <a:lnSpc>
                <a:spcPct val="100000"/>
              </a:lnSpc>
              <a:spcBef>
                <a:spcPts val="105"/>
              </a:spcBef>
              <a:buClr>
                <a:srgbClr val="000000"/>
              </a:buClr>
              <a:buChar char="•"/>
              <a:tabLst>
                <a:tab pos="127000" algn="l"/>
              </a:tabLst>
            </a:pPr>
            <a:r>
              <a:rPr sz="1400" u="sng" spc="-10" dirty="0">
                <a:solidFill>
                  <a:srgbClr val="0000FF"/>
                </a:solidFill>
                <a:uFill>
                  <a:solidFill>
                    <a:srgbClr val="0000FF"/>
                  </a:solidFill>
                </a:uFill>
                <a:latin typeface="Calibri"/>
                <a:cs typeface="Calibri"/>
                <a:hlinkClick r:id="rId5"/>
              </a:rPr>
              <a:t>https://www.uakron.edu/socialwork/field-education/</a:t>
            </a:r>
            <a:endParaRPr sz="1400">
              <a:latin typeface="Calibri"/>
              <a:cs typeface="Calibri"/>
            </a:endParaRPr>
          </a:p>
        </p:txBody>
      </p:sp>
      <p:sp>
        <p:nvSpPr>
          <p:cNvPr id="23" name="object 4">
            <a:extLst>
              <a:ext uri="{FF2B5EF4-FFF2-40B4-BE49-F238E27FC236}">
                <a16:creationId xmlns:a16="http://schemas.microsoft.com/office/drawing/2014/main" id="{F83581BB-B5D1-6665-C582-D5C63B352FB0}"/>
              </a:ext>
            </a:extLst>
          </p:cNvPr>
          <p:cNvSpPr txBox="1"/>
          <p:nvPr/>
        </p:nvSpPr>
        <p:spPr>
          <a:xfrm>
            <a:off x="4094798" y="1360425"/>
            <a:ext cx="3927475" cy="391160"/>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41300" indent="-228600">
              <a:lnSpc>
                <a:spcPct val="100000"/>
              </a:lnSpc>
              <a:spcBef>
                <a:spcPts val="100"/>
              </a:spcBef>
              <a:buFont typeface="Calibri"/>
              <a:buChar char="•"/>
              <a:tabLst>
                <a:tab pos="241300" algn="l"/>
              </a:tabLst>
            </a:pPr>
            <a:r>
              <a:rPr sz="2400" u="heavy" spc="-15" dirty="0">
                <a:solidFill>
                  <a:srgbClr val="0000FF"/>
                </a:solidFill>
                <a:uFill>
                  <a:solidFill>
                    <a:srgbClr val="0000FF"/>
                  </a:solidFill>
                </a:uFill>
                <a:latin typeface="Calibri"/>
                <a:cs typeface="Calibri"/>
                <a:hlinkClick r:id="rId6"/>
              </a:rPr>
              <a:t>www.uakron.edu/socialwork/</a:t>
            </a:r>
            <a:endParaRPr sz="2400">
              <a:latin typeface="Calibri"/>
              <a:cs typeface="Calibri"/>
            </a:endParaRPr>
          </a:p>
        </p:txBody>
      </p:sp>
    </p:spTree>
    <p:extLst>
      <p:ext uri="{BB962C8B-B14F-4D97-AF65-F5344CB8AC3E}">
        <p14:creationId xmlns:p14="http://schemas.microsoft.com/office/powerpoint/2010/main" val="7254509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71EB9A-E8E5-9E95-116D-85540D95A972}"/>
              </a:ext>
            </a:extLst>
          </p:cNvPr>
          <p:cNvSpPr>
            <a:spLocks noGrp="1"/>
          </p:cNvSpPr>
          <p:nvPr>
            <p:ph type="body" sz="quarter" idx="14"/>
          </p:nvPr>
        </p:nvSpPr>
        <p:spPr/>
        <p:txBody>
          <a:bodyPr/>
          <a:lstStyle/>
          <a:p>
            <a:r>
              <a:rPr lang="en-US" dirty="0"/>
              <a:t>School of Social Work and Family Sciences</a:t>
            </a:r>
          </a:p>
        </p:txBody>
      </p:sp>
      <p:pic>
        <p:nvPicPr>
          <p:cNvPr id="4" name="Picture 3">
            <a:extLst>
              <a:ext uri="{FF2B5EF4-FFF2-40B4-BE49-F238E27FC236}">
                <a16:creationId xmlns:a16="http://schemas.microsoft.com/office/drawing/2014/main" id="{CB84B850-D23B-212B-36B7-5297E42F91DB}"/>
              </a:ext>
            </a:extLst>
          </p:cNvPr>
          <p:cNvPicPr>
            <a:picLocks noChangeAspect="1"/>
          </p:cNvPicPr>
          <p:nvPr/>
        </p:nvPicPr>
        <p:blipFill>
          <a:blip r:embed="rId2"/>
          <a:stretch>
            <a:fillRect/>
          </a:stretch>
        </p:blipFill>
        <p:spPr>
          <a:xfrm>
            <a:off x="1377020" y="2195945"/>
            <a:ext cx="9437959" cy="2466109"/>
          </a:xfrm>
          <a:prstGeom prst="rect">
            <a:avLst/>
          </a:prstGeom>
        </p:spPr>
      </p:pic>
    </p:spTree>
    <p:extLst>
      <p:ext uri="{BB962C8B-B14F-4D97-AF65-F5344CB8AC3E}">
        <p14:creationId xmlns:p14="http://schemas.microsoft.com/office/powerpoint/2010/main" val="1437175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C91C-415A-4650-AB14-B7356AC1E5D9}"/>
              </a:ext>
            </a:extLst>
          </p:cNvPr>
          <p:cNvSpPr>
            <a:spLocks noGrp="1"/>
          </p:cNvSpPr>
          <p:nvPr>
            <p:ph type="title"/>
          </p:nvPr>
        </p:nvSpPr>
        <p:spPr/>
        <p:txBody>
          <a:bodyPr/>
          <a:lstStyle/>
          <a:p>
            <a:pPr marL="0" marR="0" lvl="0" indent="0" algn="ctr" defTabSz="914400" eaLnBrk="1" fontAlgn="auto" latinLnBrk="0" hangingPunct="1">
              <a:lnSpc>
                <a:spcPct val="100000"/>
              </a:lnSpc>
              <a:spcBef>
                <a:spcPts val="1375"/>
              </a:spcBef>
              <a:spcAft>
                <a:spcPts val="0"/>
              </a:spcAft>
              <a:buClrTx/>
              <a:buSzTx/>
              <a:buFontTx/>
              <a:buNone/>
              <a:tabLst/>
              <a:defRPr/>
            </a:pPr>
            <a:r>
              <a:rPr kumimoji="0" lang="en-US" sz="3600" b="1" i="0" u="none" strike="noStrike" kern="0" cap="none" spc="-5" normalizeH="0" baseline="0" noProof="0" dirty="0">
                <a:ln>
                  <a:noFill/>
                </a:ln>
                <a:solidFill>
                  <a:srgbClr val="001B4B"/>
                </a:solidFill>
                <a:effectLst/>
                <a:uLnTx/>
                <a:uFillTx/>
                <a:latin typeface="Georgia"/>
                <a:ea typeface="+mj-ea"/>
              </a:rPr>
              <a:t>Field Orientation Part</a:t>
            </a:r>
            <a:r>
              <a:rPr kumimoji="0" lang="en-US" sz="3600" b="1" i="0" u="none" strike="noStrike" kern="0" cap="none" spc="-70" normalizeH="0" baseline="0" noProof="0" dirty="0">
                <a:ln>
                  <a:noFill/>
                </a:ln>
                <a:solidFill>
                  <a:srgbClr val="001B4B"/>
                </a:solidFill>
                <a:effectLst/>
                <a:uLnTx/>
                <a:uFillTx/>
                <a:latin typeface="Georgia"/>
                <a:ea typeface="+mj-ea"/>
              </a:rPr>
              <a:t> </a:t>
            </a:r>
            <a:r>
              <a:rPr kumimoji="0" lang="en-US" sz="3600" b="1" i="0" u="none" strike="noStrike" kern="0" cap="none" spc="0" normalizeH="0" baseline="0" noProof="0" dirty="0">
                <a:ln>
                  <a:noFill/>
                </a:ln>
                <a:solidFill>
                  <a:srgbClr val="001B4B"/>
                </a:solidFill>
                <a:effectLst/>
                <a:uLnTx/>
                <a:uFillTx/>
                <a:latin typeface="Georgia"/>
                <a:ea typeface="+mj-ea"/>
              </a:rPr>
              <a:t>I Review</a:t>
            </a:r>
            <a:br>
              <a:rPr kumimoji="0" lang="en-US" sz="3600" b="1" i="0" u="none" strike="noStrike" kern="0" cap="none" spc="0" normalizeH="0" baseline="0" noProof="0" dirty="0">
                <a:ln>
                  <a:noFill/>
                </a:ln>
                <a:solidFill>
                  <a:srgbClr val="001B4B"/>
                </a:solidFill>
                <a:effectLst/>
                <a:uLnTx/>
                <a:uFillTx/>
                <a:latin typeface="Georgia"/>
                <a:ea typeface="+mj-ea"/>
              </a:rPr>
            </a:br>
            <a:r>
              <a:rPr kumimoji="0" lang="en-US" sz="3600" b="0" i="0" u="none" strike="noStrike" kern="0" cap="none" spc="-5" normalizeH="0" baseline="0" noProof="0" dirty="0">
                <a:ln>
                  <a:noFill/>
                </a:ln>
                <a:solidFill>
                  <a:schemeClr val="tx2"/>
                </a:solidFill>
                <a:effectLst/>
                <a:uLnTx/>
                <a:uFillTx/>
                <a:latin typeface="Georgia"/>
                <a:ea typeface="+mj-ea"/>
                <a:cs typeface="Georgia"/>
              </a:rPr>
              <a:t>Field Education</a:t>
            </a:r>
            <a:r>
              <a:rPr kumimoji="0" lang="en-US" sz="3600" b="0" i="0" u="none" strike="noStrike" kern="0" cap="none" spc="-10" normalizeH="0" baseline="0" noProof="0" dirty="0">
                <a:ln>
                  <a:noFill/>
                </a:ln>
                <a:solidFill>
                  <a:schemeClr val="tx2"/>
                </a:solidFill>
                <a:effectLst/>
                <a:uLnTx/>
                <a:uFillTx/>
                <a:latin typeface="Georgia"/>
                <a:ea typeface="+mj-ea"/>
                <a:cs typeface="Georgia"/>
              </a:rPr>
              <a:t> </a:t>
            </a:r>
            <a:r>
              <a:rPr kumimoji="0" lang="en-US" sz="3600" b="0" i="0" u="none" strike="noStrike" kern="0" cap="none" spc="-5" normalizeH="0" baseline="0" noProof="0" dirty="0">
                <a:ln>
                  <a:noFill/>
                </a:ln>
                <a:solidFill>
                  <a:schemeClr val="tx2"/>
                </a:solidFill>
                <a:effectLst/>
                <a:uLnTx/>
                <a:uFillTx/>
                <a:latin typeface="Georgia"/>
                <a:ea typeface="+mj-ea"/>
                <a:cs typeface="Georgia"/>
              </a:rPr>
              <a:t>Structure</a:t>
            </a:r>
            <a:br>
              <a:rPr lang="en-US" sz="4400" dirty="0">
                <a:solidFill>
                  <a:schemeClr val="tx2"/>
                </a:solidFill>
              </a:rPr>
            </a:br>
            <a:br>
              <a:rPr lang="en-US" dirty="0"/>
            </a:br>
            <a:endParaRPr lang="en-US" dirty="0"/>
          </a:p>
        </p:txBody>
      </p:sp>
      <p:sp>
        <p:nvSpPr>
          <p:cNvPr id="3" name="Content Placeholder 2">
            <a:extLst>
              <a:ext uri="{FF2B5EF4-FFF2-40B4-BE49-F238E27FC236}">
                <a16:creationId xmlns:a16="http://schemas.microsoft.com/office/drawing/2014/main" id="{924C7C0B-6D2F-49D1-99D1-4FACB591A32A}"/>
              </a:ext>
            </a:extLst>
          </p:cNvPr>
          <p:cNvSpPr>
            <a:spLocks noGrp="1"/>
          </p:cNvSpPr>
          <p:nvPr>
            <p:ph type="body" sz="quarter" idx="13"/>
          </p:nvPr>
        </p:nvSpPr>
        <p:spPr/>
        <p:txBody>
          <a:bodyPr>
            <a:normAutofit/>
          </a:bodyPr>
          <a:lstStyle/>
          <a:p>
            <a:r>
              <a:rPr lang="en-US" dirty="0"/>
              <a:t> </a:t>
            </a:r>
            <a:endParaRPr lang="en-US" b="1" dirty="0">
              <a:solidFill>
                <a:srgbClr val="1C1C1C"/>
              </a:solidFill>
            </a:endParaRPr>
          </a:p>
        </p:txBody>
      </p:sp>
      <p:sp>
        <p:nvSpPr>
          <p:cNvPr id="5" name="Text Placeholder 4">
            <a:extLst>
              <a:ext uri="{FF2B5EF4-FFF2-40B4-BE49-F238E27FC236}">
                <a16:creationId xmlns:a16="http://schemas.microsoft.com/office/drawing/2014/main" id="{37893585-49F5-77BA-B421-52A6D03D3084}"/>
              </a:ext>
            </a:extLst>
          </p:cNvPr>
          <p:cNvSpPr>
            <a:spLocks noGrp="1"/>
          </p:cNvSpPr>
          <p:nvPr>
            <p:ph type="body" sz="quarter" idx="14"/>
          </p:nvPr>
        </p:nvSpPr>
        <p:spPr/>
        <p:txBody>
          <a:bodyPr/>
          <a:lstStyle/>
          <a:p>
            <a:r>
              <a:rPr lang="en-US" dirty="0"/>
              <a:t>School of social work and family sciences</a:t>
            </a:r>
          </a:p>
        </p:txBody>
      </p:sp>
    </p:spTree>
    <p:extLst>
      <p:ext uri="{BB962C8B-B14F-4D97-AF65-F5344CB8AC3E}">
        <p14:creationId xmlns:p14="http://schemas.microsoft.com/office/powerpoint/2010/main" val="3033777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C91C-415A-4650-AB14-B7356AC1E5D9}"/>
              </a:ext>
            </a:extLst>
          </p:cNvPr>
          <p:cNvSpPr>
            <a:spLocks noGrp="1"/>
          </p:cNvSpPr>
          <p:nvPr>
            <p:ph type="title"/>
          </p:nvPr>
        </p:nvSpPr>
        <p:spPr/>
        <p:txBody>
          <a:bodyPr/>
          <a:lstStyle/>
          <a:p>
            <a:r>
              <a:rPr kumimoji="0" lang="en-US" sz="3200" b="1" i="0" u="none" strike="noStrike" kern="0" cap="none" spc="-5" normalizeH="0" baseline="0" noProof="0" dirty="0">
                <a:ln>
                  <a:noFill/>
                </a:ln>
                <a:solidFill>
                  <a:srgbClr val="001B4B"/>
                </a:solidFill>
                <a:effectLst/>
                <a:uLnTx/>
                <a:uFillTx/>
                <a:latin typeface="Georgia"/>
                <a:ea typeface="+mj-ea"/>
              </a:rPr>
              <a:t>				Signature</a:t>
            </a:r>
            <a:r>
              <a:rPr kumimoji="0" lang="en-US" sz="3200" b="1" i="0" u="none" strike="noStrike" kern="0" cap="none" spc="-50" normalizeH="0" baseline="0" noProof="0" dirty="0">
                <a:ln>
                  <a:noFill/>
                </a:ln>
                <a:solidFill>
                  <a:srgbClr val="001B4B"/>
                </a:solidFill>
                <a:effectLst/>
                <a:uLnTx/>
                <a:uFillTx/>
                <a:latin typeface="Georgia"/>
                <a:ea typeface="+mj-ea"/>
              </a:rPr>
              <a:t> </a:t>
            </a:r>
            <a:r>
              <a:rPr kumimoji="0" lang="en-US" sz="3200" b="1" i="0" u="none" strike="noStrike" kern="0" cap="none" spc="0" normalizeH="0" baseline="0" noProof="0" dirty="0">
                <a:ln>
                  <a:noFill/>
                </a:ln>
                <a:solidFill>
                  <a:srgbClr val="001B4B"/>
                </a:solidFill>
                <a:effectLst/>
                <a:uLnTx/>
                <a:uFillTx/>
                <a:latin typeface="Georgia"/>
                <a:ea typeface="+mj-ea"/>
              </a:rPr>
              <a:t>Pedagogy</a:t>
            </a:r>
            <a:endParaRPr lang="en-US" dirty="0"/>
          </a:p>
        </p:txBody>
      </p:sp>
      <p:pic>
        <p:nvPicPr>
          <p:cNvPr id="5" name="Content Placeholder 4">
            <a:extLst>
              <a:ext uri="{FF2B5EF4-FFF2-40B4-BE49-F238E27FC236}">
                <a16:creationId xmlns:a16="http://schemas.microsoft.com/office/drawing/2014/main" id="{ADBD6D7E-D771-27A3-FB1D-2AE5CA843ED0}"/>
              </a:ext>
            </a:extLst>
          </p:cNvPr>
          <p:cNvPicPr>
            <a:picLocks noGrp="1" noChangeAspect="1"/>
          </p:cNvPicPr>
          <p:nvPr>
            <p:ph idx="1"/>
          </p:nvPr>
        </p:nvPicPr>
        <p:blipFill>
          <a:blip r:embed="rId2"/>
          <a:stretch>
            <a:fillRect/>
          </a:stretch>
        </p:blipFill>
        <p:spPr>
          <a:xfrm>
            <a:off x="4449937" y="2265537"/>
            <a:ext cx="3292125" cy="3292125"/>
          </a:xfrm>
          <a:prstGeom prst="rect">
            <a:avLst/>
          </a:prstGeom>
        </p:spPr>
      </p:pic>
      <p:sp>
        <p:nvSpPr>
          <p:cNvPr id="4" name="Text Placeholder 3">
            <a:extLst>
              <a:ext uri="{FF2B5EF4-FFF2-40B4-BE49-F238E27FC236}">
                <a16:creationId xmlns:a16="http://schemas.microsoft.com/office/drawing/2014/main" id="{150B7FEF-EF9A-477F-A458-3B29B87CD910}"/>
              </a:ext>
            </a:extLst>
          </p:cNvPr>
          <p:cNvSpPr>
            <a:spLocks noGrp="1"/>
          </p:cNvSpPr>
          <p:nvPr>
            <p:ph type="body" sz="quarter" idx="14"/>
          </p:nvPr>
        </p:nvSpPr>
        <p:spPr/>
        <p:txBody>
          <a:bodyPr>
            <a:normAutofit fontScale="92500" lnSpcReduction="20000"/>
          </a:bodyPr>
          <a:lstStyle/>
          <a:p>
            <a:r>
              <a:rPr lang="en-US" dirty="0"/>
              <a:t>School of Social Work and Family Sciences</a:t>
            </a:r>
          </a:p>
        </p:txBody>
      </p:sp>
      <p:sp>
        <p:nvSpPr>
          <p:cNvPr id="7" name="TextBox 6">
            <a:extLst>
              <a:ext uri="{FF2B5EF4-FFF2-40B4-BE49-F238E27FC236}">
                <a16:creationId xmlns:a16="http://schemas.microsoft.com/office/drawing/2014/main" id="{4731D8A1-CB0D-8292-9459-8236783C3239}"/>
              </a:ext>
            </a:extLst>
          </p:cNvPr>
          <p:cNvSpPr txBox="1"/>
          <p:nvPr/>
        </p:nvSpPr>
        <p:spPr>
          <a:xfrm>
            <a:off x="6899563" y="3620593"/>
            <a:ext cx="6096000" cy="369332"/>
          </a:xfrm>
          <a:prstGeom prst="rect">
            <a:avLst/>
          </a:prstGeom>
          <a:noFill/>
        </p:spPr>
        <p:txBody>
          <a:bodyPr wrap="square">
            <a:spAutoFit/>
          </a:bodyPr>
          <a:lstStyle/>
          <a:p>
            <a:pPr marL="12700" marR="5080">
              <a:lnSpc>
                <a:spcPct val="100000"/>
              </a:lnSpc>
              <a:spcBef>
                <a:spcPts val="105"/>
              </a:spcBef>
            </a:pPr>
            <a:r>
              <a:rPr lang="en-US" sz="1800" b="1" spc="-10" dirty="0">
                <a:latin typeface="Calibri"/>
                <a:cs typeface="Calibri"/>
              </a:rPr>
              <a:t>“real</a:t>
            </a:r>
            <a:r>
              <a:rPr lang="en-US" sz="1800" b="1" spc="-70" dirty="0">
                <a:latin typeface="Calibri"/>
                <a:cs typeface="Calibri"/>
              </a:rPr>
              <a:t> </a:t>
            </a:r>
            <a:r>
              <a:rPr lang="en-US" sz="1800" b="1" spc="-5" dirty="0">
                <a:latin typeface="Calibri"/>
                <a:cs typeface="Calibri"/>
              </a:rPr>
              <a:t>world”  experiences</a:t>
            </a:r>
            <a:endParaRPr lang="en-US" sz="1800" dirty="0">
              <a:latin typeface="Calibri"/>
              <a:cs typeface="Calibri"/>
            </a:endParaRPr>
          </a:p>
        </p:txBody>
      </p:sp>
      <p:sp>
        <p:nvSpPr>
          <p:cNvPr id="9" name="TextBox 8">
            <a:extLst>
              <a:ext uri="{FF2B5EF4-FFF2-40B4-BE49-F238E27FC236}">
                <a16:creationId xmlns:a16="http://schemas.microsoft.com/office/drawing/2014/main" id="{2A84EAFB-948A-4B64-1B84-A03F9196CA18}"/>
              </a:ext>
            </a:extLst>
          </p:cNvPr>
          <p:cNvSpPr txBox="1"/>
          <p:nvPr/>
        </p:nvSpPr>
        <p:spPr>
          <a:xfrm>
            <a:off x="1201046" y="3620593"/>
            <a:ext cx="6497782" cy="369332"/>
          </a:xfrm>
          <a:prstGeom prst="rect">
            <a:avLst/>
          </a:prstGeom>
          <a:noFill/>
        </p:spPr>
        <p:txBody>
          <a:bodyPr wrap="square">
            <a:spAutoFit/>
          </a:bodyPr>
          <a:lstStyle/>
          <a:p>
            <a:pPr marL="12700" marR="5080">
              <a:lnSpc>
                <a:spcPct val="100000"/>
              </a:lnSpc>
              <a:spcBef>
                <a:spcPts val="105"/>
              </a:spcBef>
            </a:pPr>
            <a:r>
              <a:rPr lang="en-US" sz="1800" b="1" spc="-10" dirty="0">
                <a:latin typeface="Calibri"/>
                <a:cs typeface="Calibri"/>
              </a:rPr>
              <a:t>Theoretical</a:t>
            </a:r>
            <a:r>
              <a:rPr lang="en-US" sz="1800" b="1" spc="-50" dirty="0">
                <a:latin typeface="Calibri"/>
                <a:cs typeface="Calibri"/>
              </a:rPr>
              <a:t> </a:t>
            </a:r>
            <a:r>
              <a:rPr lang="en-US" sz="1800" b="1" dirty="0">
                <a:latin typeface="Calibri"/>
                <a:cs typeface="Calibri"/>
              </a:rPr>
              <a:t>&amp; </a:t>
            </a:r>
            <a:r>
              <a:rPr lang="en-US" sz="1800" b="1" spc="-5" dirty="0">
                <a:latin typeface="Calibri"/>
                <a:cs typeface="Calibri"/>
              </a:rPr>
              <a:t> conceptual  </a:t>
            </a:r>
            <a:r>
              <a:rPr lang="en-US" sz="1800" b="1" spc="-15" dirty="0">
                <a:latin typeface="Calibri"/>
                <a:cs typeface="Calibri"/>
              </a:rPr>
              <a:t>c</a:t>
            </a:r>
            <a:r>
              <a:rPr lang="en-US" sz="1800" b="1" dirty="0">
                <a:latin typeface="Calibri"/>
                <a:cs typeface="Calibri"/>
              </a:rPr>
              <a:t>o</a:t>
            </a:r>
            <a:r>
              <a:rPr lang="en-US" sz="1800" b="1" spc="-20" dirty="0">
                <a:latin typeface="Calibri"/>
                <a:cs typeface="Calibri"/>
              </a:rPr>
              <a:t>n</a:t>
            </a:r>
            <a:r>
              <a:rPr lang="en-US" sz="1800" b="1" dirty="0">
                <a:latin typeface="Calibri"/>
                <a:cs typeface="Calibri"/>
              </a:rPr>
              <a:t>t</a:t>
            </a:r>
            <a:r>
              <a:rPr lang="en-US" sz="1800" b="1" spc="-5" dirty="0">
                <a:latin typeface="Calibri"/>
                <a:cs typeface="Calibri"/>
              </a:rPr>
              <a:t>ri</a:t>
            </a:r>
            <a:r>
              <a:rPr lang="en-US" sz="1800" b="1" dirty="0">
                <a:latin typeface="Calibri"/>
                <a:cs typeface="Calibri"/>
              </a:rPr>
              <a:t>but</a:t>
            </a:r>
            <a:r>
              <a:rPr lang="en-US" sz="1800" b="1" spc="-5" dirty="0">
                <a:latin typeface="Calibri"/>
                <a:cs typeface="Calibri"/>
              </a:rPr>
              <a:t>i</a:t>
            </a:r>
            <a:r>
              <a:rPr lang="en-US" sz="1800" b="1" dirty="0">
                <a:latin typeface="Calibri"/>
                <a:cs typeface="Calibri"/>
              </a:rPr>
              <a:t>o</a:t>
            </a:r>
            <a:r>
              <a:rPr lang="en-US" sz="1800" b="1" spc="-10" dirty="0">
                <a:latin typeface="Calibri"/>
                <a:cs typeface="Calibri"/>
              </a:rPr>
              <a:t>n</a:t>
            </a:r>
            <a:r>
              <a:rPr lang="en-US" sz="1800" b="1" dirty="0">
                <a:latin typeface="Calibri"/>
                <a:cs typeface="Calibri"/>
              </a:rPr>
              <a:t>s</a:t>
            </a:r>
            <a:endParaRPr lang="en-US" sz="1800" dirty="0">
              <a:latin typeface="Calibri"/>
              <a:cs typeface="Calibri"/>
            </a:endParaRPr>
          </a:p>
        </p:txBody>
      </p:sp>
      <p:sp>
        <p:nvSpPr>
          <p:cNvPr id="11" name="Cross 10">
            <a:extLst>
              <a:ext uri="{FF2B5EF4-FFF2-40B4-BE49-F238E27FC236}">
                <a16:creationId xmlns:a16="http://schemas.microsoft.com/office/drawing/2014/main" id="{5683607B-B22E-8EA7-32F9-054714F019FF}"/>
              </a:ext>
            </a:extLst>
          </p:cNvPr>
          <p:cNvSpPr/>
          <p:nvPr/>
        </p:nvSpPr>
        <p:spPr>
          <a:xfrm flipH="1">
            <a:off x="6003635" y="3620593"/>
            <a:ext cx="369458" cy="369332"/>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7949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9D0FFA4-A518-4F34-B38C-EA3D627BFC95}"/>
              </a:ext>
            </a:extLst>
          </p:cNvPr>
          <p:cNvSpPr txBox="1"/>
          <p:nvPr/>
        </p:nvSpPr>
        <p:spPr>
          <a:xfrm>
            <a:off x="534572" y="6366564"/>
            <a:ext cx="4121833" cy="261610"/>
          </a:xfrm>
          <a:prstGeom prst="rect">
            <a:avLst/>
          </a:prstGeom>
          <a:noFill/>
        </p:spPr>
        <p:txBody>
          <a:bodyPr wrap="square" rtlCol="0">
            <a:spAutoFit/>
          </a:bodyPr>
          <a:lstStyle/>
          <a:p>
            <a:r>
              <a:rPr lang="en-US" sz="1100" dirty="0"/>
              <a:t>SCHOOL OF SOCIAL WORK AND FAMILY SCIENCES</a:t>
            </a:r>
          </a:p>
        </p:txBody>
      </p:sp>
      <p:pic>
        <p:nvPicPr>
          <p:cNvPr id="2" name="Picture 1">
            <a:extLst>
              <a:ext uri="{FF2B5EF4-FFF2-40B4-BE49-F238E27FC236}">
                <a16:creationId xmlns:a16="http://schemas.microsoft.com/office/drawing/2014/main" id="{E01E5A7A-772D-B6B8-1295-D4B03E3DF816}"/>
              </a:ext>
            </a:extLst>
          </p:cNvPr>
          <p:cNvPicPr>
            <a:picLocks noChangeAspect="1"/>
          </p:cNvPicPr>
          <p:nvPr/>
        </p:nvPicPr>
        <p:blipFill rotWithShape="1">
          <a:blip r:embed="rId2"/>
          <a:srcRect b="9902"/>
          <a:stretch/>
        </p:blipFill>
        <p:spPr>
          <a:xfrm>
            <a:off x="401" y="0"/>
            <a:ext cx="12191197" cy="5264727"/>
          </a:xfrm>
          <a:prstGeom prst="rect">
            <a:avLst/>
          </a:prstGeom>
        </p:spPr>
      </p:pic>
    </p:spTree>
    <p:extLst>
      <p:ext uri="{BB962C8B-B14F-4D97-AF65-F5344CB8AC3E}">
        <p14:creationId xmlns:p14="http://schemas.microsoft.com/office/powerpoint/2010/main" val="1967083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C91C-415A-4650-AB14-B7356AC1E5D9}"/>
              </a:ext>
            </a:extLst>
          </p:cNvPr>
          <p:cNvSpPr>
            <a:spLocks noGrp="1"/>
          </p:cNvSpPr>
          <p:nvPr>
            <p:ph type="title"/>
          </p:nvPr>
        </p:nvSpPr>
        <p:spPr/>
        <p:txBody>
          <a:bodyPr/>
          <a:lstStyle/>
          <a:p>
            <a:r>
              <a:rPr kumimoji="0" lang="en-US" sz="3200" b="1" i="0" u="none" strike="noStrike" kern="0" cap="none" spc="-5" normalizeH="0" baseline="0" noProof="0" dirty="0">
                <a:ln>
                  <a:noFill/>
                </a:ln>
                <a:solidFill>
                  <a:srgbClr val="001B4B"/>
                </a:solidFill>
                <a:effectLst/>
                <a:uLnTx/>
                <a:uFillTx/>
                <a:latin typeface="Georgia"/>
                <a:ea typeface="+mj-ea"/>
              </a:rPr>
              <a:t>				Signature</a:t>
            </a:r>
            <a:r>
              <a:rPr kumimoji="0" lang="en-US" sz="3200" b="1" i="0" u="none" strike="noStrike" kern="0" cap="none" spc="-50" normalizeH="0" baseline="0" noProof="0" dirty="0">
                <a:ln>
                  <a:noFill/>
                </a:ln>
                <a:solidFill>
                  <a:srgbClr val="001B4B"/>
                </a:solidFill>
                <a:effectLst/>
                <a:uLnTx/>
                <a:uFillTx/>
                <a:latin typeface="Georgia"/>
                <a:ea typeface="+mj-ea"/>
              </a:rPr>
              <a:t> </a:t>
            </a:r>
            <a:r>
              <a:rPr kumimoji="0" lang="en-US" sz="3200" b="1" i="0" u="none" strike="noStrike" kern="0" cap="none" spc="0" normalizeH="0" baseline="0" noProof="0" dirty="0">
                <a:ln>
                  <a:noFill/>
                </a:ln>
                <a:solidFill>
                  <a:srgbClr val="001B4B"/>
                </a:solidFill>
                <a:effectLst/>
                <a:uLnTx/>
                <a:uFillTx/>
                <a:latin typeface="Georgia"/>
                <a:ea typeface="+mj-ea"/>
              </a:rPr>
              <a:t>Pedagogy</a:t>
            </a:r>
            <a:endParaRPr lang="en-US" dirty="0"/>
          </a:p>
        </p:txBody>
      </p:sp>
      <p:pic>
        <p:nvPicPr>
          <p:cNvPr id="5" name="Content Placeholder 4">
            <a:extLst>
              <a:ext uri="{FF2B5EF4-FFF2-40B4-BE49-F238E27FC236}">
                <a16:creationId xmlns:a16="http://schemas.microsoft.com/office/drawing/2014/main" id="{ADBD6D7E-D771-27A3-FB1D-2AE5CA843ED0}"/>
              </a:ext>
            </a:extLst>
          </p:cNvPr>
          <p:cNvPicPr>
            <a:picLocks noGrp="1" noChangeAspect="1"/>
          </p:cNvPicPr>
          <p:nvPr>
            <p:ph idx="1"/>
          </p:nvPr>
        </p:nvPicPr>
        <p:blipFill>
          <a:blip r:embed="rId2"/>
          <a:stretch>
            <a:fillRect/>
          </a:stretch>
        </p:blipFill>
        <p:spPr>
          <a:xfrm>
            <a:off x="4449937" y="2265537"/>
            <a:ext cx="3292125" cy="3292125"/>
          </a:xfrm>
          <a:prstGeom prst="rect">
            <a:avLst/>
          </a:prstGeom>
        </p:spPr>
      </p:pic>
      <p:sp>
        <p:nvSpPr>
          <p:cNvPr id="4" name="Text Placeholder 3">
            <a:extLst>
              <a:ext uri="{FF2B5EF4-FFF2-40B4-BE49-F238E27FC236}">
                <a16:creationId xmlns:a16="http://schemas.microsoft.com/office/drawing/2014/main" id="{150B7FEF-EF9A-477F-A458-3B29B87CD910}"/>
              </a:ext>
            </a:extLst>
          </p:cNvPr>
          <p:cNvSpPr>
            <a:spLocks noGrp="1"/>
          </p:cNvSpPr>
          <p:nvPr>
            <p:ph type="body" sz="quarter" idx="14"/>
          </p:nvPr>
        </p:nvSpPr>
        <p:spPr/>
        <p:txBody>
          <a:bodyPr>
            <a:normAutofit fontScale="92500" lnSpcReduction="20000"/>
          </a:bodyPr>
          <a:lstStyle/>
          <a:p>
            <a:r>
              <a:rPr lang="en-US" dirty="0"/>
              <a:t>School of Social Work and Family Sciences</a:t>
            </a:r>
          </a:p>
        </p:txBody>
      </p:sp>
      <p:sp>
        <p:nvSpPr>
          <p:cNvPr id="7" name="TextBox 6">
            <a:extLst>
              <a:ext uri="{FF2B5EF4-FFF2-40B4-BE49-F238E27FC236}">
                <a16:creationId xmlns:a16="http://schemas.microsoft.com/office/drawing/2014/main" id="{4731D8A1-CB0D-8292-9459-8236783C3239}"/>
              </a:ext>
            </a:extLst>
          </p:cNvPr>
          <p:cNvSpPr txBox="1"/>
          <p:nvPr/>
        </p:nvSpPr>
        <p:spPr>
          <a:xfrm>
            <a:off x="6899563" y="3620593"/>
            <a:ext cx="6096000" cy="369332"/>
          </a:xfrm>
          <a:prstGeom prst="rect">
            <a:avLst/>
          </a:prstGeom>
          <a:noFill/>
        </p:spPr>
        <p:txBody>
          <a:bodyPr wrap="square">
            <a:spAutoFit/>
          </a:bodyPr>
          <a:lstStyle/>
          <a:p>
            <a:pPr marL="12700" marR="5080">
              <a:lnSpc>
                <a:spcPct val="100000"/>
              </a:lnSpc>
              <a:spcBef>
                <a:spcPts val="105"/>
              </a:spcBef>
            </a:pPr>
            <a:r>
              <a:rPr lang="en-US" sz="1800" b="1" spc="-10" dirty="0">
                <a:latin typeface="Calibri"/>
                <a:cs typeface="Calibri"/>
              </a:rPr>
              <a:t>“real</a:t>
            </a:r>
            <a:r>
              <a:rPr lang="en-US" sz="1800" b="1" spc="-70" dirty="0">
                <a:latin typeface="Calibri"/>
                <a:cs typeface="Calibri"/>
              </a:rPr>
              <a:t> </a:t>
            </a:r>
            <a:r>
              <a:rPr lang="en-US" sz="1800" b="1" spc="-5" dirty="0">
                <a:latin typeface="Calibri"/>
                <a:cs typeface="Calibri"/>
              </a:rPr>
              <a:t>world”  experiences</a:t>
            </a:r>
            <a:endParaRPr lang="en-US" sz="1800" dirty="0">
              <a:latin typeface="Calibri"/>
              <a:cs typeface="Calibri"/>
            </a:endParaRPr>
          </a:p>
        </p:txBody>
      </p:sp>
      <p:sp>
        <p:nvSpPr>
          <p:cNvPr id="9" name="TextBox 8">
            <a:extLst>
              <a:ext uri="{FF2B5EF4-FFF2-40B4-BE49-F238E27FC236}">
                <a16:creationId xmlns:a16="http://schemas.microsoft.com/office/drawing/2014/main" id="{2A84EAFB-948A-4B64-1B84-A03F9196CA18}"/>
              </a:ext>
            </a:extLst>
          </p:cNvPr>
          <p:cNvSpPr txBox="1"/>
          <p:nvPr/>
        </p:nvSpPr>
        <p:spPr>
          <a:xfrm>
            <a:off x="1201046" y="3620593"/>
            <a:ext cx="6497782" cy="369332"/>
          </a:xfrm>
          <a:prstGeom prst="rect">
            <a:avLst/>
          </a:prstGeom>
          <a:noFill/>
        </p:spPr>
        <p:txBody>
          <a:bodyPr wrap="square">
            <a:spAutoFit/>
          </a:bodyPr>
          <a:lstStyle/>
          <a:p>
            <a:pPr marL="12700" marR="5080">
              <a:lnSpc>
                <a:spcPct val="100000"/>
              </a:lnSpc>
              <a:spcBef>
                <a:spcPts val="105"/>
              </a:spcBef>
            </a:pPr>
            <a:r>
              <a:rPr lang="en-US" sz="1800" b="1" spc="-10" dirty="0">
                <a:latin typeface="Calibri"/>
                <a:cs typeface="Calibri"/>
              </a:rPr>
              <a:t>Theoretical</a:t>
            </a:r>
            <a:r>
              <a:rPr lang="en-US" sz="1800" b="1" spc="-50" dirty="0">
                <a:latin typeface="Calibri"/>
                <a:cs typeface="Calibri"/>
              </a:rPr>
              <a:t> </a:t>
            </a:r>
            <a:r>
              <a:rPr lang="en-US" sz="1800" b="1" dirty="0">
                <a:latin typeface="Calibri"/>
                <a:cs typeface="Calibri"/>
              </a:rPr>
              <a:t>&amp; </a:t>
            </a:r>
            <a:r>
              <a:rPr lang="en-US" sz="1800" b="1" spc="-5" dirty="0">
                <a:latin typeface="Calibri"/>
                <a:cs typeface="Calibri"/>
              </a:rPr>
              <a:t> conceptual  </a:t>
            </a:r>
            <a:r>
              <a:rPr lang="en-US" sz="1800" b="1" spc="-15" dirty="0">
                <a:latin typeface="Calibri"/>
                <a:cs typeface="Calibri"/>
              </a:rPr>
              <a:t>c</a:t>
            </a:r>
            <a:r>
              <a:rPr lang="en-US" sz="1800" b="1" dirty="0">
                <a:latin typeface="Calibri"/>
                <a:cs typeface="Calibri"/>
              </a:rPr>
              <a:t>o</a:t>
            </a:r>
            <a:r>
              <a:rPr lang="en-US" sz="1800" b="1" spc="-20" dirty="0">
                <a:latin typeface="Calibri"/>
                <a:cs typeface="Calibri"/>
              </a:rPr>
              <a:t>n</a:t>
            </a:r>
            <a:r>
              <a:rPr lang="en-US" sz="1800" b="1" dirty="0">
                <a:latin typeface="Calibri"/>
                <a:cs typeface="Calibri"/>
              </a:rPr>
              <a:t>t</a:t>
            </a:r>
            <a:r>
              <a:rPr lang="en-US" sz="1800" b="1" spc="-5" dirty="0">
                <a:latin typeface="Calibri"/>
                <a:cs typeface="Calibri"/>
              </a:rPr>
              <a:t>ri</a:t>
            </a:r>
            <a:r>
              <a:rPr lang="en-US" sz="1800" b="1" dirty="0">
                <a:latin typeface="Calibri"/>
                <a:cs typeface="Calibri"/>
              </a:rPr>
              <a:t>but</a:t>
            </a:r>
            <a:r>
              <a:rPr lang="en-US" sz="1800" b="1" spc="-5" dirty="0">
                <a:latin typeface="Calibri"/>
                <a:cs typeface="Calibri"/>
              </a:rPr>
              <a:t>i</a:t>
            </a:r>
            <a:r>
              <a:rPr lang="en-US" sz="1800" b="1" dirty="0">
                <a:latin typeface="Calibri"/>
                <a:cs typeface="Calibri"/>
              </a:rPr>
              <a:t>o</a:t>
            </a:r>
            <a:r>
              <a:rPr lang="en-US" sz="1800" b="1" spc="-10" dirty="0">
                <a:latin typeface="Calibri"/>
                <a:cs typeface="Calibri"/>
              </a:rPr>
              <a:t>n</a:t>
            </a:r>
            <a:r>
              <a:rPr lang="en-US" sz="1800" b="1" dirty="0">
                <a:latin typeface="Calibri"/>
                <a:cs typeface="Calibri"/>
              </a:rPr>
              <a:t>s</a:t>
            </a:r>
            <a:endParaRPr lang="en-US" sz="1800" dirty="0">
              <a:latin typeface="Calibri"/>
              <a:cs typeface="Calibri"/>
            </a:endParaRPr>
          </a:p>
        </p:txBody>
      </p:sp>
      <p:sp>
        <p:nvSpPr>
          <p:cNvPr id="11" name="Cross 10">
            <a:extLst>
              <a:ext uri="{FF2B5EF4-FFF2-40B4-BE49-F238E27FC236}">
                <a16:creationId xmlns:a16="http://schemas.microsoft.com/office/drawing/2014/main" id="{5683607B-B22E-8EA7-32F9-054714F019FF}"/>
              </a:ext>
            </a:extLst>
          </p:cNvPr>
          <p:cNvSpPr/>
          <p:nvPr/>
        </p:nvSpPr>
        <p:spPr>
          <a:xfrm flipH="1">
            <a:off x="6003635" y="3620593"/>
            <a:ext cx="369458" cy="369332"/>
          </a:xfrm>
          <a:prstGeom prst="pl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74845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7C91C-415A-4650-AB14-B7356AC1E5D9}"/>
              </a:ext>
            </a:extLst>
          </p:cNvPr>
          <p:cNvSpPr>
            <a:spLocks noGrp="1"/>
          </p:cNvSpPr>
          <p:nvPr>
            <p:ph type="title"/>
          </p:nvPr>
        </p:nvSpPr>
        <p:spPr/>
        <p:txBody>
          <a:bodyPr/>
          <a:lstStyle/>
          <a:p>
            <a:r>
              <a:rPr lang="en-US" dirty="0"/>
              <a:t>Field Education Structure and expectations for MSW</a:t>
            </a:r>
          </a:p>
        </p:txBody>
      </p:sp>
      <p:sp>
        <p:nvSpPr>
          <p:cNvPr id="3" name="Content Placeholder 2">
            <a:extLst>
              <a:ext uri="{FF2B5EF4-FFF2-40B4-BE49-F238E27FC236}">
                <a16:creationId xmlns:a16="http://schemas.microsoft.com/office/drawing/2014/main" id="{924C7C0B-6D2F-49D1-99D1-4FACB591A32A}"/>
              </a:ext>
            </a:extLst>
          </p:cNvPr>
          <p:cNvSpPr>
            <a:spLocks noGrp="1"/>
          </p:cNvSpPr>
          <p:nvPr>
            <p:ph idx="1"/>
          </p:nvPr>
        </p:nvSpPr>
        <p:spPr/>
        <p:txBody>
          <a:bodyPr>
            <a:normAutofit/>
          </a:bodyPr>
          <a:lstStyle/>
          <a:p>
            <a:pPr algn="l" rtl="0" fontAlgn="base">
              <a:buFont typeface="Arial" panose="020B0604020202020204" pitchFamily="34" charset="0"/>
              <a:buChar char="•"/>
            </a:pPr>
            <a:r>
              <a:rPr lang="en-US" b="1" i="0" u="none" strike="noStrike" dirty="0">
                <a:solidFill>
                  <a:srgbClr val="000000"/>
                </a:solidFill>
                <a:effectLst/>
                <a:latin typeface="Calibri" panose="020F0502020204030204" pitchFamily="34" charset="0"/>
              </a:rPr>
              <a:t>Grade structure – Pass or Fail</a:t>
            </a:r>
            <a:r>
              <a:rPr lang="en-US" b="0" i="0" dirty="0">
                <a:solidFill>
                  <a:srgbClr val="000000"/>
                </a:solidFill>
                <a:effectLst/>
                <a:latin typeface="Calibri" panose="020F0502020204030204" pitchFamily="34" charset="0"/>
              </a:rPr>
              <a:t>​ (</a:t>
            </a:r>
            <a:r>
              <a:rPr lang="en-US" b="1" i="0" u="none" strike="noStrike" dirty="0">
                <a:solidFill>
                  <a:srgbClr val="000000"/>
                </a:solidFill>
                <a:effectLst/>
                <a:latin typeface="Calibri" panose="020F0502020204030204" pitchFamily="34" charset="0"/>
              </a:rPr>
              <a:t>Credit or No Credit</a:t>
            </a:r>
            <a:r>
              <a:rPr lang="en-US" b="0" i="0" dirty="0">
                <a:solidFill>
                  <a:srgbClr val="000000"/>
                </a:solidFill>
                <a:effectLst/>
                <a:latin typeface="Calibri" panose="020F0502020204030204" pitchFamily="34" charset="0"/>
              </a:rPr>
              <a:t>​)</a:t>
            </a:r>
            <a:endParaRPr lang="en-US" dirty="0">
              <a:solidFill>
                <a:srgbClr val="000000"/>
              </a:solidFill>
              <a:latin typeface="Calibri" panose="020F0502020204030204" pitchFamily="34" charset="0"/>
            </a:endParaRPr>
          </a:p>
          <a:p>
            <a:pPr algn="l" rtl="0" fontAlgn="base"/>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1" i="0" u="none" strike="noStrike" dirty="0">
                <a:solidFill>
                  <a:srgbClr val="000000"/>
                </a:solidFill>
                <a:effectLst/>
                <a:latin typeface="Calibri" panose="020F0502020204030204" pitchFamily="34" charset="0"/>
              </a:rPr>
              <a:t>No Credit or Fail = repeat field  education</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1" i="0" u="none" strike="noStrike" dirty="0">
                <a:solidFill>
                  <a:srgbClr val="000000"/>
                </a:solidFill>
                <a:effectLst/>
                <a:latin typeface="Calibri" panose="020F0502020204030204" pitchFamily="34" charset="0"/>
              </a:rPr>
              <a:t>Credit  = Pass</a:t>
            </a:r>
            <a:r>
              <a:rPr lang="en-US" b="0" i="0" dirty="0">
                <a:solidFill>
                  <a:srgbClr val="000000"/>
                </a:solidFill>
                <a:effectLst/>
                <a:latin typeface="Calibri" panose="020F0502020204030204" pitchFamily="34" charset="0"/>
              </a:rPr>
              <a:t>​</a:t>
            </a:r>
          </a:p>
          <a:p>
            <a:pPr algn="l" rtl="0" fontAlgn="base"/>
            <a:endParaRPr lang="en-US" b="0" i="0" dirty="0">
              <a:solidFill>
                <a:srgbClr val="000000"/>
              </a:solidFill>
              <a:effectLst/>
              <a:latin typeface="Arial" panose="020B0604020202020204" pitchFamily="34" charset="0"/>
            </a:endParaRPr>
          </a:p>
          <a:p>
            <a:pPr algn="just" rtl="0" fontAlgn="base"/>
            <a:r>
              <a:rPr lang="en-US" b="1" i="0" u="none" strike="noStrike" dirty="0">
                <a:solidFill>
                  <a:srgbClr val="002060"/>
                </a:solidFill>
                <a:effectLst/>
                <a:latin typeface="Calibri" panose="020F0502020204030204" pitchFamily="34" charset="0"/>
              </a:rPr>
              <a:t>1 </a:t>
            </a:r>
            <a:r>
              <a:rPr lang="en-US" b="1" i="0" u="none" strike="noStrike" dirty="0">
                <a:solidFill>
                  <a:srgbClr val="000000"/>
                </a:solidFill>
                <a:effectLst/>
                <a:latin typeface="Calibri" panose="020F0502020204030204" pitchFamily="34" charset="0"/>
              </a:rPr>
              <a:t>min hour of weekly  supervision with field  instructor</a:t>
            </a:r>
            <a:r>
              <a:rPr lang="en-US" b="0" i="0" dirty="0">
                <a:solidFill>
                  <a:srgbClr val="000000"/>
                </a:solidFill>
                <a:effectLst/>
                <a:latin typeface="Calibri" panose="020F0502020204030204" pitchFamily="34" charset="0"/>
              </a:rPr>
              <a:t>​</a:t>
            </a:r>
            <a:endParaRPr lang="en-US" b="0" i="0" dirty="0">
              <a:solidFill>
                <a:srgbClr val="000000"/>
              </a:solidFill>
              <a:effectLst/>
              <a:latin typeface="Arial" panose="020B0604020202020204" pitchFamily="34" charset="0"/>
            </a:endParaRPr>
          </a:p>
          <a:p>
            <a:pPr algn="l" rtl="0" fontAlgn="base"/>
            <a:r>
              <a:rPr lang="en-US" b="1" i="0" u="none" strike="noStrike" dirty="0">
                <a:solidFill>
                  <a:srgbClr val="002060"/>
                </a:solidFill>
                <a:effectLst/>
                <a:latin typeface="Calibri" panose="020F0502020204030204" pitchFamily="34" charset="0"/>
              </a:rPr>
              <a:t>1 </a:t>
            </a:r>
            <a:r>
              <a:rPr lang="en-US" b="1" i="0" u="none" strike="noStrike" dirty="0">
                <a:solidFill>
                  <a:srgbClr val="000000"/>
                </a:solidFill>
                <a:effectLst/>
                <a:latin typeface="Calibri" panose="020F0502020204030204" pitchFamily="34" charset="0"/>
              </a:rPr>
              <a:t>Required visit by Faculty  Field Liaison per semester</a:t>
            </a:r>
            <a:endParaRPr lang="en-US" b="0" i="0" dirty="0">
              <a:solidFill>
                <a:srgbClr val="000000"/>
              </a:solidFill>
              <a:effectLst/>
              <a:latin typeface="Arial" panose="020B0604020202020204" pitchFamily="34" charset="0"/>
            </a:endParaRPr>
          </a:p>
          <a:p>
            <a:pPr marL="457200" indent="-4572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150B7FEF-EF9A-477F-A458-3B29B87CD910}"/>
              </a:ext>
            </a:extLst>
          </p:cNvPr>
          <p:cNvSpPr>
            <a:spLocks noGrp="1"/>
          </p:cNvSpPr>
          <p:nvPr>
            <p:ph type="body" sz="quarter" idx="14"/>
          </p:nvPr>
        </p:nvSpPr>
        <p:spPr/>
        <p:txBody>
          <a:bodyPr>
            <a:normAutofit fontScale="92500" lnSpcReduction="20000"/>
          </a:bodyPr>
          <a:lstStyle/>
          <a:p>
            <a:r>
              <a:rPr lang="en-US" dirty="0"/>
              <a:t>School of Social Work and Family Sciences</a:t>
            </a:r>
          </a:p>
        </p:txBody>
      </p:sp>
    </p:spTree>
    <p:extLst>
      <p:ext uri="{BB962C8B-B14F-4D97-AF65-F5344CB8AC3E}">
        <p14:creationId xmlns:p14="http://schemas.microsoft.com/office/powerpoint/2010/main" val="1482333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CB225-0179-4E74-0AA2-561D9EDD394B}"/>
              </a:ext>
            </a:extLst>
          </p:cNvPr>
          <p:cNvSpPr>
            <a:spLocks noGrp="1"/>
          </p:cNvSpPr>
          <p:nvPr>
            <p:ph type="title"/>
          </p:nvPr>
        </p:nvSpPr>
        <p:spPr/>
        <p:txBody>
          <a:bodyPr/>
          <a:lstStyle/>
          <a:p>
            <a:r>
              <a:rPr kumimoji="0" lang="en-US" sz="4400" b="0" i="0" u="none" strike="noStrike" kern="1200" cap="all" spc="100" normalizeH="0" baseline="0" noProof="0" dirty="0">
                <a:ln>
                  <a:noFill/>
                </a:ln>
                <a:solidFill>
                  <a:srgbClr val="041E42"/>
                </a:solidFill>
                <a:effectLst/>
                <a:uLnTx/>
                <a:uFillTx/>
                <a:latin typeface="Impact" panose="020B0806030902050204" pitchFamily="34" charset="0"/>
                <a:ea typeface="+mj-ea"/>
                <a:cs typeface="+mj-cs"/>
              </a:rPr>
              <a:t>Field Education Structure and expectations for MSW</a:t>
            </a:r>
            <a:endParaRPr lang="en-US" dirty="0"/>
          </a:p>
        </p:txBody>
      </p:sp>
      <p:sp>
        <p:nvSpPr>
          <p:cNvPr id="3" name="Content Placeholder 2">
            <a:extLst>
              <a:ext uri="{FF2B5EF4-FFF2-40B4-BE49-F238E27FC236}">
                <a16:creationId xmlns:a16="http://schemas.microsoft.com/office/drawing/2014/main" id="{62BEEA60-C258-5B12-355E-7D6657853CA9}"/>
              </a:ext>
            </a:extLst>
          </p:cNvPr>
          <p:cNvSpPr>
            <a:spLocks noGrp="1"/>
          </p:cNvSpPr>
          <p:nvPr>
            <p:ph idx="1"/>
          </p:nvPr>
        </p:nvSpPr>
        <p:spPr/>
        <p:txBody>
          <a:bodyPr/>
          <a:lstStyle/>
          <a:p>
            <a:pPr algn="l" rtl="0" fontAlgn="base">
              <a:buFont typeface="Arial" panose="020B0604020202020204" pitchFamily="34" charset="0"/>
              <a:buChar char="•"/>
            </a:pPr>
            <a:r>
              <a:rPr lang="en-US" sz="3200" b="1" i="0" u="none" strike="noStrike" dirty="0">
                <a:solidFill>
                  <a:srgbClr val="000000"/>
                </a:solidFill>
                <a:effectLst/>
                <a:latin typeface="Calibri" panose="020F0502020204030204" pitchFamily="34" charset="0"/>
              </a:rPr>
              <a:t>Two consecutive semesters</a:t>
            </a:r>
            <a:r>
              <a:rPr lang="en-US" sz="3200" b="0" i="0" dirty="0">
                <a:solidFill>
                  <a:srgbClr val="000000"/>
                </a:solidFill>
                <a:effectLst/>
                <a:latin typeface="Calibri" panose="020F0502020204030204" pitchFamily="34" charset="0"/>
              </a:rPr>
              <a:t>​</a:t>
            </a:r>
            <a:endParaRPr lang="en-US" sz="3200" b="0" i="0" dirty="0">
              <a:solidFill>
                <a:srgbClr val="000000"/>
              </a:solidFill>
              <a:effectLst/>
              <a:latin typeface="Arial" panose="020B0604020202020204" pitchFamily="34" charset="0"/>
            </a:endParaRPr>
          </a:p>
          <a:p>
            <a:pPr rtl="0" fontAlgn="base">
              <a:buFont typeface="Arial" panose="020B0604020202020204" pitchFamily="34" charset="0"/>
              <a:buChar char="•"/>
            </a:pPr>
            <a:r>
              <a:rPr lang="en-US" sz="3200" b="1" dirty="0">
                <a:solidFill>
                  <a:srgbClr val="000000"/>
                </a:solidFill>
                <a:latin typeface="Calibri" panose="020F0502020204030204" pitchFamily="34" charset="0"/>
              </a:rPr>
              <a:t>Generalist</a:t>
            </a:r>
            <a:r>
              <a:rPr lang="en-US" sz="3200" b="1" i="0" u="none" strike="noStrike" dirty="0">
                <a:solidFill>
                  <a:srgbClr val="000000"/>
                </a:solidFill>
                <a:effectLst/>
                <a:latin typeface="Calibri" panose="020F0502020204030204" pitchFamily="34" charset="0"/>
              </a:rPr>
              <a:t> (Foundation) students</a:t>
            </a:r>
          </a:p>
          <a:p>
            <a:pPr lvl="1" fontAlgn="base"/>
            <a:r>
              <a:rPr lang="en-US" sz="3200" b="1" dirty="0">
                <a:solidFill>
                  <a:srgbClr val="000000"/>
                </a:solidFill>
                <a:latin typeface="Calibri" panose="020F0502020204030204" pitchFamily="34" charset="0"/>
              </a:rPr>
              <a:t>Must complete </a:t>
            </a:r>
            <a:r>
              <a:rPr lang="en-US" sz="3200" b="1" i="0" u="none" strike="noStrike" dirty="0">
                <a:solidFill>
                  <a:srgbClr val="002060"/>
                </a:solidFill>
                <a:effectLst/>
                <a:latin typeface="Calibri" panose="020F0502020204030204" pitchFamily="34" charset="0"/>
              </a:rPr>
              <a:t>200 </a:t>
            </a:r>
            <a:r>
              <a:rPr lang="en-US" sz="3200" b="1" i="0" u="none" strike="noStrike" dirty="0">
                <a:solidFill>
                  <a:srgbClr val="000000"/>
                </a:solidFill>
                <a:effectLst/>
                <a:latin typeface="Calibri" panose="020F0502020204030204" pitchFamily="34" charset="0"/>
              </a:rPr>
              <a:t>hours per semester- </a:t>
            </a:r>
            <a:r>
              <a:rPr lang="en-US" sz="3200" b="1" i="0" u="none" strike="noStrike" dirty="0">
                <a:solidFill>
                  <a:srgbClr val="002060"/>
                </a:solidFill>
                <a:effectLst/>
                <a:latin typeface="Calibri" panose="020F0502020204030204" pitchFamily="34" charset="0"/>
              </a:rPr>
              <a:t>16 </a:t>
            </a:r>
            <a:r>
              <a:rPr lang="en-US" sz="3200" b="1" i="0" u="none" strike="noStrike" dirty="0">
                <a:solidFill>
                  <a:srgbClr val="000000"/>
                </a:solidFill>
                <a:effectLst/>
                <a:latin typeface="Calibri" panose="020F0502020204030204" pitchFamily="34" charset="0"/>
              </a:rPr>
              <a:t>hours per week</a:t>
            </a:r>
            <a:r>
              <a:rPr lang="en-US" sz="3200" b="0" i="0" dirty="0">
                <a:solidFill>
                  <a:srgbClr val="000000"/>
                </a:solidFill>
                <a:effectLst/>
                <a:latin typeface="Calibri" panose="020F0502020204030204" pitchFamily="34" charset="0"/>
              </a:rPr>
              <a:t>​</a:t>
            </a:r>
            <a:endParaRPr lang="en-US" sz="3200" b="0" i="0" dirty="0">
              <a:solidFill>
                <a:srgbClr val="000000"/>
              </a:solidFill>
              <a:effectLst/>
              <a:latin typeface="Arial" panose="020B0604020202020204" pitchFamily="34" charset="0"/>
            </a:endParaRPr>
          </a:p>
          <a:p>
            <a:pPr rtl="0" fontAlgn="base">
              <a:buFont typeface="Arial" panose="020B0604020202020204" pitchFamily="34" charset="0"/>
              <a:buChar char="•"/>
            </a:pPr>
            <a:r>
              <a:rPr lang="en-US" sz="3200" b="1" i="0" u="none" strike="noStrike" dirty="0">
                <a:solidFill>
                  <a:srgbClr val="000000"/>
                </a:solidFill>
                <a:effectLst/>
                <a:latin typeface="Calibri" panose="020F0502020204030204" pitchFamily="34" charset="0"/>
              </a:rPr>
              <a:t>Specialist (Concentration) students </a:t>
            </a:r>
          </a:p>
          <a:p>
            <a:pPr lvl="1" fontAlgn="base"/>
            <a:r>
              <a:rPr lang="en-US" sz="3200" b="1" dirty="0">
                <a:solidFill>
                  <a:srgbClr val="000000"/>
                </a:solidFill>
                <a:latin typeface="Calibri" panose="020F0502020204030204" pitchFamily="34" charset="0"/>
              </a:rPr>
              <a:t>Must complete </a:t>
            </a:r>
            <a:r>
              <a:rPr lang="en-US" sz="3200" b="1" i="0" u="none" strike="noStrike" dirty="0">
                <a:solidFill>
                  <a:srgbClr val="002060"/>
                </a:solidFill>
                <a:effectLst/>
                <a:latin typeface="Calibri" panose="020F0502020204030204" pitchFamily="34" charset="0"/>
              </a:rPr>
              <a:t>250 </a:t>
            </a:r>
            <a:r>
              <a:rPr lang="en-US" sz="3200" b="1" i="0" u="none" strike="noStrike" dirty="0">
                <a:solidFill>
                  <a:srgbClr val="000000"/>
                </a:solidFill>
                <a:effectLst/>
                <a:latin typeface="Calibri" panose="020F0502020204030204" pitchFamily="34" charset="0"/>
              </a:rPr>
              <a:t>hours per semester- </a:t>
            </a:r>
            <a:r>
              <a:rPr lang="en-US" sz="3200" b="1" i="0" u="none" strike="noStrike" dirty="0">
                <a:solidFill>
                  <a:srgbClr val="002060"/>
                </a:solidFill>
                <a:effectLst/>
                <a:latin typeface="Calibri" panose="020F0502020204030204" pitchFamily="34" charset="0"/>
              </a:rPr>
              <a:t>17 </a:t>
            </a:r>
            <a:r>
              <a:rPr lang="en-US" sz="3200" b="1" i="0" u="none" strike="noStrike" dirty="0">
                <a:solidFill>
                  <a:srgbClr val="000000"/>
                </a:solidFill>
                <a:effectLst/>
                <a:latin typeface="Calibri" panose="020F0502020204030204" pitchFamily="34" charset="0"/>
              </a:rPr>
              <a:t>hours  per week</a:t>
            </a:r>
          </a:p>
          <a:p>
            <a:pPr algn="just" rtl="0" fontAlgn="base">
              <a:buFont typeface="Arial" panose="020B0604020202020204" pitchFamily="34" charset="0"/>
              <a:buChar char="•"/>
            </a:pPr>
            <a:r>
              <a:rPr lang="en-US" sz="3200" b="1" dirty="0">
                <a:solidFill>
                  <a:srgbClr val="000000"/>
                </a:solidFill>
                <a:latin typeface="Calibri" panose="020F0502020204030204" pitchFamily="34" charset="0"/>
              </a:rPr>
              <a:t>3 credit hours per semester for field education</a:t>
            </a:r>
            <a:endParaRPr lang="en-US" sz="3200" b="0" i="0" dirty="0">
              <a:solidFill>
                <a:srgbClr val="000000"/>
              </a:solidFill>
              <a:effectLst/>
              <a:latin typeface="Arial" panose="020B0604020202020204" pitchFamily="34" charset="0"/>
            </a:endParaRPr>
          </a:p>
          <a:p>
            <a:endParaRPr lang="en-US" dirty="0"/>
          </a:p>
        </p:txBody>
      </p:sp>
      <p:sp>
        <p:nvSpPr>
          <p:cNvPr id="4" name="Text Placeholder 3">
            <a:extLst>
              <a:ext uri="{FF2B5EF4-FFF2-40B4-BE49-F238E27FC236}">
                <a16:creationId xmlns:a16="http://schemas.microsoft.com/office/drawing/2014/main" id="{CFD3733F-1655-E519-A676-31BE0B0757D7}"/>
              </a:ext>
            </a:extLst>
          </p:cNvPr>
          <p:cNvSpPr>
            <a:spLocks noGrp="1"/>
          </p:cNvSpPr>
          <p:nvPr>
            <p:ph type="body" sz="quarter" idx="14"/>
          </p:nvPr>
        </p:nvSpPr>
        <p:spPr/>
        <p:txBody>
          <a:bodyPr/>
          <a:lstStyle/>
          <a:p>
            <a:r>
              <a:rPr lang="en-US" dirty="0"/>
              <a:t>School of social work and family sciences</a:t>
            </a:r>
          </a:p>
        </p:txBody>
      </p:sp>
    </p:spTree>
    <p:extLst>
      <p:ext uri="{BB962C8B-B14F-4D97-AF65-F5344CB8AC3E}">
        <p14:creationId xmlns:p14="http://schemas.microsoft.com/office/powerpoint/2010/main" val="4091785800"/>
      </p:ext>
    </p:extLst>
  </p:cSld>
  <p:clrMapOvr>
    <a:masterClrMapping/>
  </p:clrMapOvr>
</p:sld>
</file>

<file path=ppt/theme/theme1.xml><?xml version="1.0" encoding="utf-8"?>
<a:theme xmlns:a="http://schemas.openxmlformats.org/drawingml/2006/main" name="Roo">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oo 15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15306</TotalTime>
  <Words>2675</Words>
  <Application>Microsoft Office PowerPoint</Application>
  <PresentationFormat>Widescreen</PresentationFormat>
  <Paragraphs>219</Paragraphs>
  <Slides>32</Slides>
  <Notes>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Arial</vt:lpstr>
      <vt:lpstr>Calibri</vt:lpstr>
      <vt:lpstr>Georgia</vt:lpstr>
      <vt:lpstr>Impact</vt:lpstr>
      <vt:lpstr>Open Sans</vt:lpstr>
      <vt:lpstr>Open Sans Bold</vt:lpstr>
      <vt:lpstr>Symbol</vt:lpstr>
      <vt:lpstr>Times New Roman</vt:lpstr>
      <vt:lpstr>Verdana</vt:lpstr>
      <vt:lpstr>Roo</vt:lpstr>
      <vt:lpstr>Roo 150</vt:lpstr>
      <vt:lpstr>Field Orientation  Part II</vt:lpstr>
      <vt:lpstr>Welcome to Field </vt:lpstr>
      <vt:lpstr>Field Overview </vt:lpstr>
      <vt:lpstr>Field Orientation Part I Review Field Education Structure  </vt:lpstr>
      <vt:lpstr>    Signature Pedagogy</vt:lpstr>
      <vt:lpstr>PowerPoint Presentation</vt:lpstr>
      <vt:lpstr>    Signature Pedagogy</vt:lpstr>
      <vt:lpstr>Field Education Structure and expectations for MSW</vt:lpstr>
      <vt:lpstr>Field Education Structure and expectations for MSW</vt:lpstr>
      <vt:lpstr>Field Education Structure and expectations: Generalist (Foundation) Year</vt:lpstr>
      <vt:lpstr>Field Education Structure and expectations: Specialist (Concentration) Year</vt:lpstr>
      <vt:lpstr>Field Supports </vt:lpstr>
      <vt:lpstr>Field education terminology</vt:lpstr>
      <vt:lpstr>PowerPoint Presentation</vt:lpstr>
      <vt:lpstr>Field Documentation</vt:lpstr>
      <vt:lpstr>Field Documentation </vt:lpstr>
      <vt:lpstr>Hours Log</vt:lpstr>
      <vt:lpstr>Hours Log</vt:lpstr>
      <vt:lpstr>Narrative Log</vt:lpstr>
      <vt:lpstr>Narrative Log</vt:lpstr>
      <vt:lpstr>Achievement Measure of field Education (AMFE) </vt:lpstr>
      <vt:lpstr>Achievement Measure of field Education (AMFE) </vt:lpstr>
      <vt:lpstr>Achievement Measure of field Education (AMFE) </vt:lpstr>
      <vt:lpstr>Achievement Measure of field Education (AMFE) </vt:lpstr>
      <vt:lpstr>Achievement Measure of field Education (AMFE) </vt:lpstr>
      <vt:lpstr>Achievement Measure of field Education (AMFE) </vt:lpstr>
      <vt:lpstr>Achievement Measure of field Education (AMFE) </vt:lpstr>
      <vt:lpstr>Achievement Measure of field Education (AMFE) </vt:lpstr>
      <vt:lpstr>Tevera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Blair</dc:creator>
  <cp:lastModifiedBy>Jina Sang</cp:lastModifiedBy>
  <cp:revision>82</cp:revision>
  <cp:lastPrinted>2020-01-23T21:16:43Z</cp:lastPrinted>
  <dcterms:created xsi:type="dcterms:W3CDTF">2020-01-21T19:42:16Z</dcterms:created>
  <dcterms:modified xsi:type="dcterms:W3CDTF">2023-03-30T12:05:26Z</dcterms:modified>
</cp:coreProperties>
</file>